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83" r:id="rId6"/>
    <p:sldId id="277" r:id="rId7"/>
    <p:sldId id="278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97F5-3989-4A1B-B3ED-4528F5A3A0B9}" type="datetimeFigureOut">
              <a:rPr lang="hr-HR" smtClean="0"/>
              <a:t>12.11.2012.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9EFA-9154-4B1F-995F-AD2787BB3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36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97F5-3989-4A1B-B3ED-4528F5A3A0B9}" type="datetimeFigureOut">
              <a:rPr lang="hr-HR" smtClean="0"/>
              <a:t>12.11.2012.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9EFA-9154-4B1F-995F-AD2787BB3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55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97F5-3989-4A1B-B3ED-4528F5A3A0B9}" type="datetimeFigureOut">
              <a:rPr lang="hr-HR" smtClean="0"/>
              <a:t>12.11.2012.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9EFA-9154-4B1F-995F-AD2787BB3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1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97F5-3989-4A1B-B3ED-4528F5A3A0B9}" type="datetimeFigureOut">
              <a:rPr lang="hr-HR" smtClean="0"/>
              <a:t>12.11.2012.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9EFA-9154-4B1F-995F-AD2787BB3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075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97F5-3989-4A1B-B3ED-4528F5A3A0B9}" type="datetimeFigureOut">
              <a:rPr lang="hr-HR" smtClean="0"/>
              <a:t>12.11.2012.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9EFA-9154-4B1F-995F-AD2787BB3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427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97F5-3989-4A1B-B3ED-4528F5A3A0B9}" type="datetimeFigureOut">
              <a:rPr lang="hr-HR" smtClean="0"/>
              <a:t>12.11.2012.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9EFA-9154-4B1F-995F-AD2787BB3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719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97F5-3989-4A1B-B3ED-4528F5A3A0B9}" type="datetimeFigureOut">
              <a:rPr lang="hr-HR" smtClean="0"/>
              <a:t>12.11.2012.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9EFA-9154-4B1F-995F-AD2787BB3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730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97F5-3989-4A1B-B3ED-4528F5A3A0B9}" type="datetimeFigureOut">
              <a:rPr lang="hr-HR" smtClean="0"/>
              <a:t>12.11.2012.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9EFA-9154-4B1F-995F-AD2787BB3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809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97F5-3989-4A1B-B3ED-4528F5A3A0B9}" type="datetimeFigureOut">
              <a:rPr lang="hr-HR" smtClean="0"/>
              <a:t>12.11.2012.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9EFA-9154-4B1F-995F-AD2787BB3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78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97F5-3989-4A1B-B3ED-4528F5A3A0B9}" type="datetimeFigureOut">
              <a:rPr lang="hr-HR" smtClean="0"/>
              <a:t>12.11.2012.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9EFA-9154-4B1F-995F-AD2787BB3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977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97F5-3989-4A1B-B3ED-4528F5A3A0B9}" type="datetimeFigureOut">
              <a:rPr lang="hr-HR" smtClean="0"/>
              <a:t>12.11.2012.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9EFA-9154-4B1F-995F-AD2787BB3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780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F97F5-3989-4A1B-B3ED-4528F5A3A0B9}" type="datetimeFigureOut">
              <a:rPr lang="hr-HR" smtClean="0"/>
              <a:t>12.11.2012.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79EFA-9154-4B1F-995F-AD2787BB3D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249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Mreža</a:t>
            </a:r>
            <a:r>
              <a:rPr lang="en-US" dirty="0"/>
              <a:t> </a:t>
            </a:r>
            <a:r>
              <a:rPr lang="en-US" dirty="0" err="1"/>
              <a:t>čitača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prostorija</a:t>
            </a:r>
            <a:r>
              <a:rPr lang="en-US" dirty="0"/>
              <a:t>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/>
              <a:t>učilišta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popisivanje</a:t>
            </a:r>
            <a:r>
              <a:rPr lang="en-US" dirty="0"/>
              <a:t> </a:t>
            </a:r>
            <a:r>
              <a:rPr lang="en-US" dirty="0" err="1"/>
              <a:t>studenata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SmartX</a:t>
            </a:r>
            <a:r>
              <a:rPr lang="en-US" dirty="0"/>
              <a:t> </a:t>
            </a:r>
            <a:r>
              <a:rPr lang="en-US" dirty="0" err="1"/>
              <a:t>kartica</a:t>
            </a:r>
            <a:r>
              <a:rPr lang="en-US" dirty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/>
              <a:t>(</a:t>
            </a:r>
            <a:r>
              <a:rPr lang="en-US" dirty="0"/>
              <a:t>E-</a:t>
            </a:r>
            <a:r>
              <a:rPr lang="en-US" dirty="0" err="1"/>
              <a:t>indeks</a:t>
            </a:r>
            <a:r>
              <a:rPr lang="en-US" dirty="0"/>
              <a:t>)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1224136"/>
          </a:xfrm>
        </p:spPr>
        <p:txBody>
          <a:bodyPr>
            <a:normAutofit/>
          </a:bodyPr>
          <a:lstStyle/>
          <a:p>
            <a:r>
              <a:rPr lang="hr-HR" dirty="0" smtClean="0"/>
              <a:t>Tehničko veleučilište u Zagrebu – projekti 2012</a:t>
            </a:r>
          </a:p>
          <a:p>
            <a:r>
              <a:rPr lang="hr-HR" dirty="0"/>
              <a:t>S</a:t>
            </a:r>
            <a:r>
              <a:rPr lang="hr-HR" dirty="0" smtClean="0"/>
              <a:t>tatični sustav za popisivanje prisutnosti studenata </a:t>
            </a:r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3059832" y="5724739"/>
            <a:ext cx="3454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Autori: </a:t>
            </a:r>
          </a:p>
          <a:p>
            <a:pPr algn="ctr"/>
            <a:r>
              <a:rPr lang="hr-HR" dirty="0" err="1" smtClean="0"/>
              <a:t>v.pred</a:t>
            </a:r>
            <a:r>
              <a:rPr lang="hr-HR" dirty="0" smtClean="0"/>
              <a:t>. Davor </a:t>
            </a:r>
            <a:r>
              <a:rPr lang="hr-HR" dirty="0" err="1" smtClean="0"/>
              <a:t>Cafuta</a:t>
            </a:r>
            <a:r>
              <a:rPr lang="hr-HR" dirty="0" smtClean="0"/>
              <a:t>, dipl.ing.rač. , </a:t>
            </a:r>
          </a:p>
          <a:p>
            <a:pPr algn="ctr"/>
            <a:r>
              <a:rPr lang="hr-HR" dirty="0" err="1" smtClean="0"/>
              <a:t>v.pred</a:t>
            </a:r>
            <a:r>
              <a:rPr lang="hr-HR" dirty="0" smtClean="0"/>
              <a:t>. Ivica </a:t>
            </a:r>
            <a:r>
              <a:rPr lang="hr-HR" dirty="0" err="1" smtClean="0"/>
              <a:t>Dodig</a:t>
            </a:r>
            <a:r>
              <a:rPr lang="hr-HR" dirty="0" smtClean="0"/>
              <a:t>, dipl.ing.rač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Budući rad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Implementirati sustav u cijelosti</a:t>
            </a:r>
          </a:p>
          <a:p>
            <a:r>
              <a:rPr lang="hr-HR" sz="2400" dirty="0" smtClean="0"/>
              <a:t>Izmjeriti performanse novo postavljenog sustava u produkciji</a:t>
            </a:r>
          </a:p>
          <a:p>
            <a:r>
              <a:rPr lang="hr-HR" sz="2400" dirty="0" smtClean="0"/>
              <a:t>Zamjena poslužitelja sa ugrađenim sustavom:</a:t>
            </a:r>
          </a:p>
          <a:p>
            <a:pPr lvl="1"/>
            <a:r>
              <a:rPr lang="en-US" sz="2400" dirty="0" smtClean="0"/>
              <a:t>Atmel 200 </a:t>
            </a:r>
            <a:r>
              <a:rPr lang="en-US" sz="2400" dirty="0" err="1" smtClean="0"/>
              <a:t>Mhz</a:t>
            </a:r>
            <a:r>
              <a:rPr lang="en-US" sz="2400" dirty="0" smtClean="0"/>
              <a:t> board </a:t>
            </a:r>
            <a:r>
              <a:rPr lang="hr-HR" sz="2400" dirty="0"/>
              <a:t>-</a:t>
            </a:r>
            <a:r>
              <a:rPr lang="en-US" sz="2400" dirty="0" smtClean="0"/>
              <a:t> Embedded </a:t>
            </a:r>
            <a:r>
              <a:rPr lang="en-US" sz="2400" dirty="0" err="1" smtClean="0"/>
              <a:t>linux</a:t>
            </a:r>
            <a:endParaRPr lang="en-US" sz="2400" dirty="0" smtClean="0"/>
          </a:p>
          <a:p>
            <a:pPr lvl="1"/>
            <a:r>
              <a:rPr lang="hr-HR" sz="2400" dirty="0" smtClean="0"/>
              <a:t>Implementacija</a:t>
            </a:r>
            <a:endParaRPr lang="en-US" sz="2400" dirty="0" smtClean="0"/>
          </a:p>
          <a:p>
            <a:pPr lvl="2"/>
            <a:r>
              <a:rPr lang="hr-HR" dirty="0" smtClean="0"/>
              <a:t>Centralna baza podataka</a:t>
            </a:r>
          </a:p>
          <a:p>
            <a:pPr lvl="2"/>
            <a:r>
              <a:rPr lang="hr-HR" dirty="0" smtClean="0"/>
              <a:t>Komunikacija sa čitačem</a:t>
            </a:r>
            <a:endParaRPr lang="en-US" dirty="0" smtClean="0"/>
          </a:p>
          <a:p>
            <a:pPr lvl="2"/>
            <a:r>
              <a:rPr lang="hr-HR" dirty="0" smtClean="0"/>
              <a:t>Poslužitelj Internet stranica sa nadzorom sustava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30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Pitanja?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6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Svrha identifikacije</a:t>
            </a:r>
            <a:endParaRPr lang="en-US" dirty="0" smtClean="0"/>
          </a:p>
          <a:p>
            <a:r>
              <a:rPr lang="hr-HR" dirty="0" smtClean="0"/>
              <a:t>Arhitektura sustava</a:t>
            </a:r>
          </a:p>
          <a:p>
            <a:r>
              <a:rPr lang="hr-HR" dirty="0" smtClean="0"/>
              <a:t>Prototip</a:t>
            </a:r>
            <a:endParaRPr lang="en-US" dirty="0" smtClean="0"/>
          </a:p>
          <a:p>
            <a:r>
              <a:rPr lang="hr-HR" dirty="0" smtClean="0"/>
              <a:t>Testiranja</a:t>
            </a:r>
            <a:endParaRPr lang="en-US" dirty="0" smtClean="0"/>
          </a:p>
          <a:p>
            <a:r>
              <a:rPr lang="hr-HR" dirty="0" smtClean="0"/>
              <a:t>Pitanja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Svrha identifikacije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hr-HR" dirty="0" smtClean="0"/>
              <a:t>Identifikacija – prepoznati, odnosno utvrditi identitet osobe - studenta</a:t>
            </a:r>
          </a:p>
          <a:p>
            <a:r>
              <a:rPr lang="hr-HR" dirty="0" smtClean="0"/>
              <a:t>Potreban identifikacijski dokument </a:t>
            </a:r>
          </a:p>
          <a:p>
            <a:r>
              <a:rPr lang="hr-HR" dirty="0" smtClean="0"/>
              <a:t>Potreban elektronski način čitanja dokumenta</a:t>
            </a:r>
          </a:p>
          <a:p>
            <a:r>
              <a:rPr lang="hr-HR" dirty="0" smtClean="0"/>
              <a:t>Što veća brzina da najmanje ometa nastavu</a:t>
            </a:r>
          </a:p>
          <a:p>
            <a:endParaRPr lang="hr-HR" dirty="0" smtClean="0"/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</a:t>
            </a:r>
            <a:r>
              <a:rPr lang="hr-HR" dirty="0"/>
              <a:t>i</a:t>
            </a:r>
            <a:r>
              <a:rPr lang="hr-HR" dirty="0" smtClean="0"/>
              <a:t>z prakse…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Tehničko veleučilište u Zagrebu</a:t>
            </a:r>
            <a:endParaRPr lang="en-US" dirty="0" smtClean="0"/>
          </a:p>
          <a:p>
            <a:r>
              <a:rPr lang="en-US" dirty="0" err="1" smtClean="0"/>
              <a:t>Identifi</a:t>
            </a:r>
            <a:r>
              <a:rPr lang="hr-HR" dirty="0" err="1" smtClean="0"/>
              <a:t>kacijski</a:t>
            </a:r>
            <a:r>
              <a:rPr lang="hr-HR" dirty="0" smtClean="0"/>
              <a:t> dokument:</a:t>
            </a:r>
            <a:endParaRPr lang="en-US" dirty="0" smtClean="0"/>
          </a:p>
          <a:p>
            <a:pPr lvl="1"/>
            <a:r>
              <a:rPr lang="en-US" dirty="0" smtClean="0"/>
              <a:t>Student</a:t>
            </a:r>
            <a:r>
              <a:rPr lang="hr-HR" dirty="0" err="1" smtClean="0"/>
              <a:t>ska</a:t>
            </a:r>
            <a:r>
              <a:rPr lang="hr-HR" dirty="0" smtClean="0"/>
              <a:t> kartica </a:t>
            </a:r>
          </a:p>
          <a:p>
            <a:pPr lvl="1"/>
            <a:r>
              <a:rPr lang="en-US" dirty="0" smtClean="0"/>
              <a:t>(</a:t>
            </a:r>
            <a:r>
              <a:rPr lang="hr-HR" dirty="0" smtClean="0"/>
              <a:t>hibridna kartica opremljena sa RFID </a:t>
            </a:r>
            <a:r>
              <a:rPr lang="hr-HR" dirty="0" err="1" smtClean="0"/>
              <a:t>Mifare</a:t>
            </a:r>
            <a:r>
              <a:rPr lang="hr-HR" dirty="0" smtClean="0"/>
              <a:t> ili X-</a:t>
            </a:r>
            <a:r>
              <a:rPr lang="hr-HR" dirty="0" err="1" smtClean="0"/>
              <a:t>ica</a:t>
            </a:r>
            <a:r>
              <a:rPr lang="en-US" dirty="0" smtClean="0"/>
              <a:t>)</a:t>
            </a:r>
          </a:p>
          <a:p>
            <a:r>
              <a:rPr lang="hr-HR" dirty="0" smtClean="0"/>
              <a:t>Mjesta identifikacije</a:t>
            </a:r>
            <a:endParaRPr lang="en-US" dirty="0" smtClean="0"/>
          </a:p>
          <a:p>
            <a:pPr lvl="1"/>
            <a:r>
              <a:rPr lang="hr-HR" dirty="0" smtClean="0"/>
              <a:t>Tri lokacije nastave</a:t>
            </a:r>
            <a:endParaRPr lang="en-US" dirty="0" smtClean="0"/>
          </a:p>
          <a:p>
            <a:pPr lvl="1"/>
            <a:r>
              <a:rPr lang="hr-HR" dirty="0" smtClean="0"/>
              <a:t>Centralna lokacija - Vrbik</a:t>
            </a:r>
            <a:endParaRPr lang="en-US" dirty="0" smtClean="0"/>
          </a:p>
          <a:p>
            <a:pPr lvl="2"/>
            <a:r>
              <a:rPr lang="en-US" dirty="0" smtClean="0"/>
              <a:t>6 </a:t>
            </a:r>
            <a:r>
              <a:rPr lang="en-US" dirty="0" err="1" smtClean="0"/>
              <a:t>identifi</a:t>
            </a:r>
            <a:r>
              <a:rPr lang="hr-HR" dirty="0" err="1" smtClean="0"/>
              <a:t>kacijskih</a:t>
            </a:r>
            <a:r>
              <a:rPr lang="hr-HR" dirty="0" smtClean="0"/>
              <a:t> točaka</a:t>
            </a:r>
            <a:r>
              <a:rPr lang="en-US" dirty="0" smtClean="0"/>
              <a:t> (</a:t>
            </a:r>
            <a:r>
              <a:rPr lang="hr-HR" dirty="0" smtClean="0"/>
              <a:t>učionice)</a:t>
            </a:r>
            <a:endParaRPr lang="en-US" dirty="0" smtClean="0"/>
          </a:p>
          <a:p>
            <a:pPr lvl="2"/>
            <a:r>
              <a:rPr lang="hr-HR" dirty="0" smtClean="0"/>
              <a:t>Centralizirani poslužitelj i baza podataka</a:t>
            </a:r>
            <a:endParaRPr lang="en-US" dirty="0" smtClean="0"/>
          </a:p>
          <a:p>
            <a:pPr lvl="1"/>
            <a:r>
              <a:rPr lang="hr-HR" dirty="0" smtClean="0"/>
              <a:t>Udaljene lokacije – Konavoska i </a:t>
            </a:r>
            <a:r>
              <a:rPr lang="hr-HR" dirty="0" err="1" smtClean="0"/>
              <a:t>Holjevćeva</a:t>
            </a:r>
            <a:endParaRPr lang="en-US" dirty="0" smtClean="0"/>
          </a:p>
          <a:p>
            <a:pPr lvl="2"/>
            <a:r>
              <a:rPr lang="hr-HR" dirty="0" smtClean="0"/>
              <a:t>12+14 identifikacijskih točaka (učionice i predavaonice)</a:t>
            </a:r>
            <a:endParaRPr lang="en-US" dirty="0" smtClean="0"/>
          </a:p>
          <a:p>
            <a:pPr lvl="2"/>
            <a:r>
              <a:rPr lang="hr-HR" dirty="0" smtClean="0"/>
              <a:t>Povezane sa VPN vezom prema centralnoj lokaciji</a:t>
            </a:r>
            <a:r>
              <a:rPr lang="en-US" dirty="0" smtClean="0"/>
              <a:t> (</a:t>
            </a:r>
            <a:r>
              <a:rPr lang="hr-HR" dirty="0" smtClean="0"/>
              <a:t>koristeći </a:t>
            </a:r>
            <a:r>
              <a:rPr lang="en-US" dirty="0" err="1" smtClean="0"/>
              <a:t>CARNet</a:t>
            </a:r>
            <a:r>
              <a:rPr lang="en-US" dirty="0" smtClean="0"/>
              <a:t>)</a:t>
            </a:r>
            <a:endParaRPr lang="hr-HR" dirty="0" smtClean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Architecture of the system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37903"/>
            <a:ext cx="7560840" cy="56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1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Arhitektura sustava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Identifi</a:t>
            </a:r>
            <a:r>
              <a:rPr lang="hr-HR" dirty="0" err="1" smtClean="0"/>
              <a:t>kacijska</a:t>
            </a:r>
            <a:r>
              <a:rPr lang="hr-HR" dirty="0" smtClean="0"/>
              <a:t> točka</a:t>
            </a:r>
            <a:endParaRPr lang="en-US" dirty="0" smtClean="0"/>
          </a:p>
          <a:p>
            <a:pPr lvl="1"/>
            <a:r>
              <a:rPr lang="hr-HR" dirty="0" smtClean="0"/>
              <a:t>Ulaz u učionicu ili predavaonicu</a:t>
            </a:r>
            <a:endParaRPr lang="en-US" dirty="0" smtClean="0"/>
          </a:p>
          <a:p>
            <a:pPr lvl="1"/>
            <a:r>
              <a:rPr lang="hr-HR" dirty="0" smtClean="0"/>
              <a:t>Zidna montaža </a:t>
            </a:r>
            <a:endParaRPr lang="en-US" dirty="0" smtClean="0"/>
          </a:p>
          <a:p>
            <a:pPr lvl="1"/>
            <a:r>
              <a:rPr lang="hr-HR" dirty="0" smtClean="0"/>
              <a:t>Napajanje putem mrežne infrastrukture (</a:t>
            </a:r>
            <a:r>
              <a:rPr lang="hr-HR" dirty="0" err="1" smtClean="0"/>
              <a:t>PoE</a:t>
            </a:r>
            <a:r>
              <a:rPr lang="hr-HR" dirty="0" smtClean="0"/>
              <a:t>-</a:t>
            </a:r>
            <a:r>
              <a:rPr lang="en-US" dirty="0" smtClean="0"/>
              <a:t>12V</a:t>
            </a:r>
            <a:r>
              <a:rPr lang="hr-HR" dirty="0" smtClean="0"/>
              <a:t>)</a:t>
            </a:r>
            <a:endParaRPr lang="en-US" dirty="0" smtClean="0"/>
          </a:p>
          <a:p>
            <a:pPr lvl="1"/>
            <a:r>
              <a:rPr lang="hr-HR" dirty="0" smtClean="0"/>
              <a:t>Kontrolna točka sastoji se od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Seri</a:t>
            </a:r>
            <a:r>
              <a:rPr lang="hr-HR" dirty="0" err="1" smtClean="0"/>
              <a:t>jski</a:t>
            </a:r>
            <a:r>
              <a:rPr lang="en-US" dirty="0" smtClean="0"/>
              <a:t> (TTL level) RFID </a:t>
            </a:r>
            <a:r>
              <a:rPr lang="hr-HR" dirty="0" err="1" smtClean="0"/>
              <a:t>Mifare</a:t>
            </a:r>
            <a:r>
              <a:rPr lang="hr-HR" dirty="0" smtClean="0"/>
              <a:t> čitač</a:t>
            </a:r>
            <a:endParaRPr lang="en-US" dirty="0" smtClean="0"/>
          </a:p>
          <a:p>
            <a:pPr lvl="2"/>
            <a:r>
              <a:rPr lang="en-US" dirty="0" smtClean="0"/>
              <a:t>M</a:t>
            </a:r>
            <a:r>
              <a:rPr lang="hr-HR" dirty="0" err="1" smtClean="0"/>
              <a:t>ikrokontroler</a:t>
            </a:r>
            <a:r>
              <a:rPr lang="hr-HR" dirty="0" smtClean="0"/>
              <a:t> podržan mrežnim uređajem</a:t>
            </a:r>
          </a:p>
          <a:p>
            <a:pPr lvl="1"/>
            <a:r>
              <a:rPr lang="hr-HR" dirty="0" smtClean="0"/>
              <a:t>Cijena uređaja 50-100 EUR!!</a:t>
            </a:r>
            <a:endParaRPr lang="en-US" dirty="0" smtClean="0"/>
          </a:p>
          <a:p>
            <a:r>
              <a:rPr lang="en-US" dirty="0" smtClean="0"/>
              <a:t>Proto</a:t>
            </a:r>
            <a:r>
              <a:rPr lang="hr-HR" dirty="0" smtClean="0"/>
              <a:t>kol</a:t>
            </a:r>
            <a:endParaRPr lang="en-US" dirty="0" smtClean="0"/>
          </a:p>
          <a:p>
            <a:pPr lvl="1"/>
            <a:r>
              <a:rPr lang="hr-HR" dirty="0" err="1" smtClean="0"/>
              <a:t>Bezspojni</a:t>
            </a:r>
            <a:r>
              <a:rPr lang="hr-HR" dirty="0" smtClean="0"/>
              <a:t> protokol</a:t>
            </a:r>
          </a:p>
          <a:p>
            <a:pPr lvl="1"/>
            <a:r>
              <a:rPr lang="hr-HR" dirty="0" smtClean="0"/>
              <a:t>Identifikacijska točka ima svoju adresu i </a:t>
            </a:r>
            <a:r>
              <a:rPr lang="hr-HR" dirty="0" err="1" smtClean="0"/>
              <a:t>port</a:t>
            </a:r>
            <a:r>
              <a:rPr lang="hr-HR" dirty="0" smtClean="0"/>
              <a:t> (ime)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Arhitektura sustava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Cent</a:t>
            </a:r>
            <a:r>
              <a:rPr lang="hr-HR" dirty="0" smtClean="0"/>
              <a:t>r</a:t>
            </a:r>
            <a:r>
              <a:rPr lang="en-US" dirty="0" smtClean="0"/>
              <a:t>al</a:t>
            </a:r>
            <a:r>
              <a:rPr lang="hr-HR" dirty="0" smtClean="0"/>
              <a:t>ni poslužitelj</a:t>
            </a:r>
            <a:endParaRPr lang="en-US" dirty="0" smtClean="0"/>
          </a:p>
          <a:p>
            <a:pPr lvl="1"/>
            <a:r>
              <a:rPr lang="en-US" dirty="0" smtClean="0"/>
              <a:t>Linux (</a:t>
            </a:r>
            <a:r>
              <a:rPr lang="en-US" dirty="0" err="1" smtClean="0"/>
              <a:t>Debian</a:t>
            </a:r>
            <a:r>
              <a:rPr lang="en-US" dirty="0" smtClean="0"/>
              <a:t>) </a:t>
            </a:r>
            <a:r>
              <a:rPr lang="hr-HR" dirty="0" smtClean="0"/>
              <a:t>OS (Besplatni otvoreni operacijski sustav)</a:t>
            </a:r>
            <a:endParaRPr lang="en-US" dirty="0" smtClean="0"/>
          </a:p>
          <a:p>
            <a:pPr lvl="1"/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hr-HR" dirty="0" smtClean="0"/>
              <a:t>baza podataka</a:t>
            </a:r>
            <a:r>
              <a:rPr lang="en-US" dirty="0" smtClean="0"/>
              <a:t> </a:t>
            </a:r>
            <a:r>
              <a:rPr lang="hr-HR" dirty="0" smtClean="0"/>
              <a:t>(SSO-TVZ</a:t>
            </a:r>
            <a:r>
              <a:rPr lang="en-US" dirty="0" smtClean="0"/>
              <a:t>)</a:t>
            </a:r>
          </a:p>
          <a:p>
            <a:pPr lvl="1"/>
            <a:r>
              <a:rPr lang="hr-HR" dirty="0" smtClean="0"/>
              <a:t>Razvijen u programskom jeziku</a:t>
            </a:r>
            <a:r>
              <a:rPr lang="en-US" dirty="0" smtClean="0"/>
              <a:t> C (</a:t>
            </a:r>
            <a:r>
              <a:rPr lang="en-US" dirty="0" err="1" smtClean="0"/>
              <a:t>gcc</a:t>
            </a:r>
            <a:r>
              <a:rPr lang="en-US" dirty="0" smtClean="0"/>
              <a:t>) , PHP-CLI, </a:t>
            </a:r>
            <a:r>
              <a:rPr lang="hr-HR" dirty="0" smtClean="0"/>
              <a:t>i poslužiteljski web alat</a:t>
            </a:r>
            <a:r>
              <a:rPr lang="en-US" dirty="0" smtClean="0"/>
              <a:t> PHP</a:t>
            </a:r>
          </a:p>
          <a:p>
            <a:pPr lvl="1"/>
            <a:r>
              <a:rPr lang="hr-HR" dirty="0" smtClean="0"/>
              <a:t>Jedan proces za jednu identifikacijsku točku</a:t>
            </a:r>
            <a:endParaRPr lang="en-US" dirty="0" smtClean="0"/>
          </a:p>
          <a:p>
            <a:pPr lvl="1"/>
            <a:r>
              <a:rPr lang="hr-HR" dirty="0" smtClean="0"/>
              <a:t>Proces monitor</a:t>
            </a:r>
            <a:r>
              <a:rPr lang="en-US" dirty="0" smtClean="0"/>
              <a:t> </a:t>
            </a:r>
          </a:p>
          <a:p>
            <a:pPr lvl="1"/>
            <a:r>
              <a:rPr lang="hr-HR" dirty="0" smtClean="0"/>
              <a:t>Zahvaljujući </a:t>
            </a:r>
            <a:r>
              <a:rPr lang="hr-HR" dirty="0" err="1" smtClean="0"/>
              <a:t>mikrokontroleru</a:t>
            </a:r>
            <a:r>
              <a:rPr lang="hr-HR" dirty="0" smtClean="0"/>
              <a:t> (modularnom pristupu) može se integrirati kao dio drugih sustava:</a:t>
            </a:r>
          </a:p>
          <a:p>
            <a:pPr lvl="2"/>
            <a:r>
              <a:rPr lang="hr-HR" dirty="0" smtClean="0"/>
              <a:t>Emulacija ACR120 čitača (potrebnih za </a:t>
            </a:r>
            <a:r>
              <a:rPr lang="hr-HR" dirty="0" err="1" smtClean="0"/>
              <a:t>SXReferadu</a:t>
            </a:r>
            <a:r>
              <a:rPr lang="hr-HR" dirty="0" smtClean="0"/>
              <a:t>)</a:t>
            </a:r>
          </a:p>
          <a:p>
            <a:pPr lvl="2"/>
            <a:r>
              <a:rPr lang="hr-HR" dirty="0" smtClean="0"/>
              <a:t>Standardni čitač koji je dolazio uz projekt </a:t>
            </a:r>
            <a:r>
              <a:rPr lang="hr-HR" dirty="0" err="1" smtClean="0"/>
              <a:t>smartX</a:t>
            </a:r>
            <a:endParaRPr lang="hr-HR" dirty="0" smtClean="0"/>
          </a:p>
          <a:p>
            <a:pPr lvl="2"/>
            <a:r>
              <a:rPr lang="hr-HR" dirty="0" smtClean="0"/>
              <a:t>Spoj na </a:t>
            </a:r>
            <a:r>
              <a:rPr lang="hr-HR" dirty="0" err="1" smtClean="0"/>
              <a:t>Ahyco</a:t>
            </a:r>
            <a:r>
              <a:rPr lang="hr-HR" dirty="0" smtClean="0"/>
              <a:t> (</a:t>
            </a:r>
            <a:r>
              <a:rPr lang="hr-HR" dirty="0" err="1" smtClean="0"/>
              <a:t>SXQueue</a:t>
            </a:r>
            <a:r>
              <a:rPr lang="hr-HR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Prototip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Proto</a:t>
            </a:r>
            <a:r>
              <a:rPr lang="hr-HR" sz="2400" dirty="0" smtClean="0"/>
              <a:t>tip identifikacijske točke</a:t>
            </a:r>
            <a:endParaRPr lang="en-US" sz="2400" dirty="0" smtClean="0"/>
          </a:p>
          <a:p>
            <a:pPr lvl="1"/>
            <a:r>
              <a:rPr lang="hr-HR" sz="2400" dirty="0" smtClean="0"/>
              <a:t>Razvoj: ožujak 2012</a:t>
            </a:r>
            <a:endParaRPr lang="en-US" sz="2400" dirty="0" smtClean="0"/>
          </a:p>
          <a:p>
            <a:pPr lvl="1"/>
            <a:r>
              <a:rPr lang="hr-HR" sz="2400" dirty="0" smtClean="0"/>
              <a:t>Kućište: studeni 2012</a:t>
            </a:r>
            <a:endParaRPr lang="en-US" sz="2400" dirty="0" smtClean="0"/>
          </a:p>
          <a:p>
            <a:r>
              <a:rPr lang="hr-HR" sz="2400" dirty="0" smtClean="0"/>
              <a:t>Prototip programske podrške</a:t>
            </a:r>
            <a:endParaRPr lang="en-US" sz="2400" dirty="0" smtClean="0"/>
          </a:p>
          <a:p>
            <a:pPr lvl="1"/>
            <a:r>
              <a:rPr lang="hr-HR" sz="2400" dirty="0" smtClean="0"/>
              <a:t>Proces čitača ožujak</a:t>
            </a:r>
            <a:r>
              <a:rPr lang="en-US" sz="2400" dirty="0" smtClean="0"/>
              <a:t>, 2012</a:t>
            </a:r>
          </a:p>
          <a:p>
            <a:pPr lvl="1"/>
            <a:r>
              <a:rPr lang="en-US" sz="2400" dirty="0" smtClean="0"/>
              <a:t>P</a:t>
            </a:r>
            <a:r>
              <a:rPr lang="hr-HR" sz="2400" dirty="0" err="1" smtClean="0"/>
              <a:t>roces</a:t>
            </a:r>
            <a:r>
              <a:rPr lang="hr-HR" sz="2400" dirty="0" smtClean="0"/>
              <a:t> monitor rujan</a:t>
            </a:r>
            <a:r>
              <a:rPr lang="en-US" sz="2400" dirty="0" smtClean="0"/>
              <a:t>, 2012</a:t>
            </a:r>
          </a:p>
          <a:p>
            <a:r>
              <a:rPr lang="hr-HR" sz="2400" dirty="0" smtClean="0"/>
              <a:t>Provedena testiranja sa simulatorom čitača i nekoliko prototipova u stvarnim uvjetima: centralne i udaljene lokacije</a:t>
            </a:r>
          </a:p>
          <a:p>
            <a:r>
              <a:rPr lang="hr-HR" sz="2400" dirty="0" smtClean="0"/>
              <a:t>Opremanje centralne lokacije</a:t>
            </a:r>
          </a:p>
          <a:p>
            <a:pPr lvl="1"/>
            <a:r>
              <a:rPr lang="hr-HR" sz="2400" dirty="0" smtClean="0"/>
              <a:t>Očekivani početak 2013</a:t>
            </a:r>
          </a:p>
          <a:p>
            <a:r>
              <a:rPr lang="hr-HR" sz="2400" dirty="0" smtClean="0"/>
              <a:t>Opremanje udaljenih lokacija </a:t>
            </a:r>
          </a:p>
          <a:p>
            <a:pPr lvl="1"/>
            <a:r>
              <a:rPr lang="hr-HR" sz="2400" dirty="0" smtClean="0"/>
              <a:t>Sredina 2013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95" y="1268760"/>
            <a:ext cx="441030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8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Postupak identifikacije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Sve identifikacije prikazuju se na Internet stranicama TVZ-a</a:t>
            </a:r>
          </a:p>
          <a:p>
            <a:pPr lvl="1"/>
            <a:r>
              <a:rPr lang="hr-HR" dirty="0" smtClean="0"/>
              <a:t>Zadaje se učionica, datum, vrijeme od i vrijeme do</a:t>
            </a:r>
          </a:p>
          <a:p>
            <a:r>
              <a:rPr lang="hr-HR" dirty="0" smtClean="0"/>
              <a:t>Prijedlog:</a:t>
            </a:r>
          </a:p>
          <a:p>
            <a:pPr lvl="1"/>
            <a:r>
              <a:rPr lang="hr-HR" dirty="0" smtClean="0"/>
              <a:t>Studenti se popisuju:</a:t>
            </a:r>
          </a:p>
          <a:p>
            <a:pPr lvl="2"/>
            <a:r>
              <a:rPr lang="hr-HR" dirty="0"/>
              <a:t>N</a:t>
            </a:r>
            <a:r>
              <a:rPr lang="hr-HR" dirty="0" smtClean="0"/>
              <a:t>a ulasku u dvoranu</a:t>
            </a:r>
          </a:p>
          <a:p>
            <a:pPr lvl="2"/>
            <a:r>
              <a:rPr lang="hr-HR" dirty="0" smtClean="0"/>
              <a:t>Na izlasku iz dvorane</a:t>
            </a:r>
          </a:p>
          <a:p>
            <a:pPr lvl="2"/>
            <a:r>
              <a:rPr lang="hr-HR" dirty="0" smtClean="0"/>
              <a:t>Preklapanjem popisa dobiva se prisutnost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13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432</Words>
  <Application>Microsoft Office PowerPoint</Application>
  <PresentationFormat>Prikaz na zaslonu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Tema sustava Office</vt:lpstr>
      <vt:lpstr>Mreža čitača unutar prostorija Visokog učilišta za popisivanje studenata putem SmartX kartica  (E-indeks)</vt:lpstr>
      <vt:lpstr>Sadržaj</vt:lpstr>
      <vt:lpstr>Svrha identifikacije</vt:lpstr>
      <vt:lpstr>Primjer iz prakse…</vt:lpstr>
      <vt:lpstr>Architecture of the system</vt:lpstr>
      <vt:lpstr>Arhitektura sustava</vt:lpstr>
      <vt:lpstr>Arhitektura sustava</vt:lpstr>
      <vt:lpstr>Prototip</vt:lpstr>
      <vt:lpstr>Postupak identifikacije</vt:lpstr>
      <vt:lpstr>Budući rad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davor</dc:creator>
  <cp:lastModifiedBy>davor</cp:lastModifiedBy>
  <cp:revision>23</cp:revision>
  <dcterms:created xsi:type="dcterms:W3CDTF">2012-09-01T11:17:33Z</dcterms:created>
  <dcterms:modified xsi:type="dcterms:W3CDTF">2012-11-12T11:08:24Z</dcterms:modified>
</cp:coreProperties>
</file>