
<file path=[Content_Types].xml><?xml version="1.0" encoding="utf-8"?>
<Types xmlns="http://schemas.openxmlformats.org/package/2006/content-types">
  <Default Extension="xml" ContentType="application/xml"/>
  <Default Extension="jpeg" ContentType="image/jpeg"/>
  <Default Extension="jpg" ContentType="image/jpeg"/>
  <Default Extension="m4v" ContentType="video/unknown"/>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5"/>
  </p:notesMasterIdLst>
  <p:handoutMasterIdLst>
    <p:handoutMasterId r:id="rId26"/>
  </p:handoutMasterIdLst>
  <p:sldIdLst>
    <p:sldId id="256" r:id="rId2"/>
    <p:sldId id="277" r:id="rId3"/>
    <p:sldId id="257" r:id="rId4"/>
    <p:sldId id="274"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5" r:id="rId18"/>
    <p:sldId id="270" r:id="rId19"/>
    <p:sldId id="271" r:id="rId20"/>
    <p:sldId id="272" r:id="rId21"/>
    <p:sldId id="273" r:id="rId22"/>
    <p:sldId id="276" r:id="rId23"/>
    <p:sldId id="278" r:id="rId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5EFDC"/>
    <a:srgbClr val="F5D7A5"/>
    <a:srgbClr val="FFF1CC"/>
    <a:srgbClr val="FFE6CD"/>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75" d="100"/>
          <a:sy n="75" d="100"/>
        </p:scale>
        <p:origin x="-488" y="-19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notesMaster" Target="notesMasters/notesMaster1.xml"/><Relationship Id="rId26" Type="http://schemas.openxmlformats.org/officeDocument/2006/relationships/handoutMaster" Target="handoutMasters/handoutMaster1.xml"/><Relationship Id="rId27" Type="http://schemas.openxmlformats.org/officeDocument/2006/relationships/printerSettings" Target="printerSettings/printerSettings1.bin"/><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B324CA0-8ED5-0F45-9D88-C731E46BA47A}" type="doc">
      <dgm:prSet loTypeId="urn:microsoft.com/office/officeart/2005/8/layout/process1" loCatId="" qsTypeId="urn:microsoft.com/office/officeart/2005/8/quickstyle/simple4" qsCatId="simple" csTypeId="urn:microsoft.com/office/officeart/2005/8/colors/colorful2" csCatId="colorful" phldr="1"/>
      <dgm:spPr/>
    </dgm:pt>
    <dgm:pt modelId="{906B27EB-181F-844E-8E36-BBD63A02B246}">
      <dgm:prSet phldrT="[Text]" custT="1"/>
      <dgm:spPr/>
      <dgm:t>
        <a:bodyPr/>
        <a:lstStyle/>
        <a:p>
          <a:r>
            <a:rPr lang="ta-IN" sz="2000" dirty="0" smtClean="0">
              <a:latin typeface="Arial"/>
              <a:cs typeface="Arial"/>
            </a:rPr>
            <a:t>p</a:t>
          </a:r>
          <a:r>
            <a:rPr lang="hr-HR" sz="2000" dirty="0" smtClean="0">
              <a:latin typeface="Arial"/>
              <a:cs typeface="Arial"/>
            </a:rPr>
            <a:t>rimjen</a:t>
          </a:r>
          <a:r>
            <a:rPr lang="ta-IN" sz="2000" dirty="0" smtClean="0">
              <a:latin typeface="Arial"/>
              <a:cs typeface="Arial"/>
            </a:rPr>
            <a:t>a</a:t>
          </a:r>
          <a:r>
            <a:rPr lang="hr-HR" sz="2000" dirty="0" smtClean="0">
              <a:latin typeface="Arial"/>
              <a:cs typeface="Arial"/>
            </a:rPr>
            <a:t> informatičke tehnologije </a:t>
          </a:r>
          <a:endParaRPr lang="en-US" sz="2000" dirty="0"/>
        </a:p>
      </dgm:t>
    </dgm:pt>
    <dgm:pt modelId="{E6B2A83C-F91E-5A49-9AD0-B28DE671456F}" type="parTrans" cxnId="{4C7234A2-61AC-4140-8737-BC646A4CA602}">
      <dgm:prSet/>
      <dgm:spPr/>
      <dgm:t>
        <a:bodyPr/>
        <a:lstStyle/>
        <a:p>
          <a:endParaRPr lang="en-US"/>
        </a:p>
      </dgm:t>
    </dgm:pt>
    <dgm:pt modelId="{8530A322-26B2-C440-8748-95CA7BB11A60}" type="sibTrans" cxnId="{4C7234A2-61AC-4140-8737-BC646A4CA602}">
      <dgm:prSet/>
      <dgm:spPr/>
      <dgm:t>
        <a:bodyPr/>
        <a:lstStyle/>
        <a:p>
          <a:endParaRPr lang="en-US"/>
        </a:p>
      </dgm:t>
    </dgm:pt>
    <dgm:pt modelId="{2583B066-4338-EC4E-A0FF-EB69FECDE791}">
      <dgm:prSet phldrT="[Text]" custT="1"/>
      <dgm:spPr/>
      <dgm:t>
        <a:bodyPr/>
        <a:lstStyle/>
        <a:p>
          <a:r>
            <a:rPr lang="hr-HR" sz="2000" dirty="0" smtClean="0">
              <a:latin typeface="Arial"/>
              <a:cs typeface="Arial"/>
            </a:rPr>
            <a:t>oboga</a:t>
          </a:r>
          <a:r>
            <a:rPr lang="ta-IN" sz="2000" dirty="0" smtClean="0">
              <a:latin typeface="Arial"/>
              <a:cs typeface="Arial"/>
            </a:rPr>
            <a:t>ćivanje</a:t>
          </a:r>
          <a:r>
            <a:rPr lang="hr-HR" sz="2000" dirty="0" smtClean="0">
              <a:latin typeface="Arial"/>
              <a:cs typeface="Arial"/>
            </a:rPr>
            <a:t> metod</a:t>
          </a:r>
          <a:r>
            <a:rPr lang="ta-IN" sz="2000" dirty="0" smtClean="0">
              <a:latin typeface="Arial"/>
              <a:cs typeface="Arial"/>
            </a:rPr>
            <a:t>a</a:t>
          </a:r>
          <a:r>
            <a:rPr lang="hr-HR" sz="2000" dirty="0" smtClean="0">
              <a:latin typeface="Arial"/>
              <a:cs typeface="Arial"/>
            </a:rPr>
            <a:t> rada </a:t>
          </a:r>
          <a:endParaRPr lang="en-US" sz="2000" dirty="0"/>
        </a:p>
      </dgm:t>
    </dgm:pt>
    <dgm:pt modelId="{98C6E62C-DD86-1E43-AD58-951B9045D6E4}" type="parTrans" cxnId="{A2615D65-0506-A24E-97E8-936AEB1BAE69}">
      <dgm:prSet/>
      <dgm:spPr/>
      <dgm:t>
        <a:bodyPr/>
        <a:lstStyle/>
        <a:p>
          <a:endParaRPr lang="en-US"/>
        </a:p>
      </dgm:t>
    </dgm:pt>
    <dgm:pt modelId="{DD8E8CD3-1303-BE4E-A6C8-B56563699C4B}" type="sibTrans" cxnId="{A2615D65-0506-A24E-97E8-936AEB1BAE69}">
      <dgm:prSet/>
      <dgm:spPr/>
      <dgm:t>
        <a:bodyPr/>
        <a:lstStyle/>
        <a:p>
          <a:endParaRPr lang="en-US"/>
        </a:p>
      </dgm:t>
    </dgm:pt>
    <dgm:pt modelId="{2A8EEF13-C14D-8B43-BB56-9DE1AEA6025E}">
      <dgm:prSet phldrT="[Text]" custT="1"/>
      <dgm:spPr/>
      <dgm:t>
        <a:bodyPr/>
        <a:lstStyle/>
        <a:p>
          <a:r>
            <a:rPr lang="hr-HR" sz="2000" dirty="0" smtClean="0">
              <a:latin typeface="Arial"/>
              <a:cs typeface="Arial"/>
            </a:rPr>
            <a:t>proširi</a:t>
          </a:r>
          <a:r>
            <a:rPr lang="ta-IN" sz="2000" dirty="0" smtClean="0">
              <a:latin typeface="Arial"/>
              <a:cs typeface="Arial"/>
            </a:rPr>
            <a:t>vanje</a:t>
          </a:r>
          <a:r>
            <a:rPr lang="hr-HR" sz="2000" dirty="0" smtClean="0">
              <a:latin typeface="Arial"/>
              <a:cs typeface="Arial"/>
            </a:rPr>
            <a:t> aktivnosti izvan granica sata</a:t>
          </a:r>
          <a:endParaRPr lang="en-US" sz="2000" dirty="0"/>
        </a:p>
      </dgm:t>
    </dgm:pt>
    <dgm:pt modelId="{A8EA7B27-5EBB-9A46-8609-BE6ACA473630}" type="parTrans" cxnId="{3E4A064B-E74F-FF48-B68A-D731A432DC1A}">
      <dgm:prSet/>
      <dgm:spPr/>
      <dgm:t>
        <a:bodyPr/>
        <a:lstStyle/>
        <a:p>
          <a:endParaRPr lang="en-US"/>
        </a:p>
      </dgm:t>
    </dgm:pt>
    <dgm:pt modelId="{D3DD3ADD-A124-254F-8839-C5F812F6D4B8}" type="sibTrans" cxnId="{3E4A064B-E74F-FF48-B68A-D731A432DC1A}">
      <dgm:prSet/>
      <dgm:spPr/>
      <dgm:t>
        <a:bodyPr/>
        <a:lstStyle/>
        <a:p>
          <a:endParaRPr lang="en-US"/>
        </a:p>
      </dgm:t>
    </dgm:pt>
    <dgm:pt modelId="{3D47EEFE-C2D1-9643-91C6-F01466C436F1}">
      <dgm:prSet phldrT="[Text]" custT="1"/>
      <dgm:spPr/>
      <dgm:t>
        <a:bodyPr/>
        <a:lstStyle/>
        <a:p>
          <a:r>
            <a:rPr lang="hr-HR" sz="2000" dirty="0" smtClean="0">
              <a:latin typeface="Arial"/>
              <a:cs typeface="Arial"/>
            </a:rPr>
            <a:t>pot</a:t>
          </a:r>
          <a:r>
            <a:rPr lang="ta-IN" sz="2000" dirty="0" smtClean="0">
              <a:latin typeface="Arial"/>
              <a:cs typeface="Arial"/>
            </a:rPr>
            <a:t>icanje</a:t>
          </a:r>
          <a:r>
            <a:rPr lang="hr-HR" sz="2000" dirty="0" smtClean="0">
              <a:latin typeface="Arial"/>
              <a:cs typeface="Arial"/>
            </a:rPr>
            <a:t> kreativnost</a:t>
          </a:r>
          <a:r>
            <a:rPr lang="ta-IN" sz="2000" dirty="0" smtClean="0">
              <a:latin typeface="Arial"/>
              <a:cs typeface="Arial"/>
            </a:rPr>
            <a:t>i</a:t>
          </a:r>
          <a:r>
            <a:rPr lang="hr-HR" sz="2000" dirty="0" smtClean="0">
              <a:latin typeface="Arial"/>
              <a:cs typeface="Arial"/>
            </a:rPr>
            <a:t> učenika </a:t>
          </a:r>
          <a:endParaRPr lang="en-US" sz="2000" dirty="0"/>
        </a:p>
      </dgm:t>
    </dgm:pt>
    <dgm:pt modelId="{2BDDB805-4EF0-1541-80B6-46DD77C68E34}" type="parTrans" cxnId="{5F7ED580-3F59-3A44-9136-03CA0A23DC95}">
      <dgm:prSet/>
      <dgm:spPr/>
      <dgm:t>
        <a:bodyPr/>
        <a:lstStyle/>
        <a:p>
          <a:endParaRPr lang="en-US"/>
        </a:p>
      </dgm:t>
    </dgm:pt>
    <dgm:pt modelId="{5D123EA6-1463-5741-A18C-1A383F22CC59}" type="sibTrans" cxnId="{5F7ED580-3F59-3A44-9136-03CA0A23DC95}">
      <dgm:prSet/>
      <dgm:spPr/>
      <dgm:t>
        <a:bodyPr/>
        <a:lstStyle/>
        <a:p>
          <a:endParaRPr lang="en-US"/>
        </a:p>
      </dgm:t>
    </dgm:pt>
    <dgm:pt modelId="{C52CDFB3-C3BA-D24D-BFEE-D6D34D64A6D3}" type="pres">
      <dgm:prSet presAssocID="{6B324CA0-8ED5-0F45-9D88-C731E46BA47A}" presName="Name0" presStyleCnt="0">
        <dgm:presLayoutVars>
          <dgm:dir/>
          <dgm:resizeHandles val="exact"/>
        </dgm:presLayoutVars>
      </dgm:prSet>
      <dgm:spPr/>
    </dgm:pt>
    <dgm:pt modelId="{AAF1E944-23E7-9240-B7BC-832E1D4E399B}" type="pres">
      <dgm:prSet presAssocID="{906B27EB-181F-844E-8E36-BBD63A02B246}" presName="node" presStyleLbl="node1" presStyleIdx="0" presStyleCnt="4" custScaleX="120281" custScaleY="110743">
        <dgm:presLayoutVars>
          <dgm:bulletEnabled val="1"/>
        </dgm:presLayoutVars>
      </dgm:prSet>
      <dgm:spPr/>
    </dgm:pt>
    <dgm:pt modelId="{2C06E50D-82FD-CF42-8935-530541CE63E5}" type="pres">
      <dgm:prSet presAssocID="{8530A322-26B2-C440-8748-95CA7BB11A60}" presName="sibTrans" presStyleLbl="sibTrans2D1" presStyleIdx="0" presStyleCnt="3"/>
      <dgm:spPr/>
    </dgm:pt>
    <dgm:pt modelId="{E80AD3B6-F5F0-8145-808D-E7311343E908}" type="pres">
      <dgm:prSet presAssocID="{8530A322-26B2-C440-8748-95CA7BB11A60}" presName="connectorText" presStyleLbl="sibTrans2D1" presStyleIdx="0" presStyleCnt="3"/>
      <dgm:spPr/>
    </dgm:pt>
    <dgm:pt modelId="{6DA5FB4C-916E-5547-A63B-08BCA398B5B4}" type="pres">
      <dgm:prSet presAssocID="{2583B066-4338-EC4E-A0FF-EB69FECDE791}" presName="node" presStyleLbl="node1" presStyleIdx="1" presStyleCnt="4" custScaleX="128976" custScaleY="120778">
        <dgm:presLayoutVars>
          <dgm:bulletEnabled val="1"/>
        </dgm:presLayoutVars>
      </dgm:prSet>
      <dgm:spPr/>
      <dgm:t>
        <a:bodyPr/>
        <a:lstStyle/>
        <a:p>
          <a:endParaRPr lang="en-US"/>
        </a:p>
      </dgm:t>
    </dgm:pt>
    <dgm:pt modelId="{AE500338-CE9C-3F42-8D60-28BA93532200}" type="pres">
      <dgm:prSet presAssocID="{DD8E8CD3-1303-BE4E-A6C8-B56563699C4B}" presName="sibTrans" presStyleLbl="sibTrans2D1" presStyleIdx="1" presStyleCnt="3"/>
      <dgm:spPr/>
    </dgm:pt>
    <dgm:pt modelId="{BCA765AF-F0C3-D949-9CF0-6922AA12E4C9}" type="pres">
      <dgm:prSet presAssocID="{DD8E8CD3-1303-BE4E-A6C8-B56563699C4B}" presName="connectorText" presStyleLbl="sibTrans2D1" presStyleIdx="1" presStyleCnt="3"/>
      <dgm:spPr/>
    </dgm:pt>
    <dgm:pt modelId="{B781D0CC-E3C3-014F-9C15-FF7A6EC9C503}" type="pres">
      <dgm:prSet presAssocID="{2A8EEF13-C14D-8B43-BB56-9DE1AEA6025E}" presName="node" presStyleLbl="node1" presStyleIdx="2" presStyleCnt="4" custScaleX="115032" custScaleY="104832">
        <dgm:presLayoutVars>
          <dgm:bulletEnabled val="1"/>
        </dgm:presLayoutVars>
      </dgm:prSet>
      <dgm:spPr/>
      <dgm:t>
        <a:bodyPr/>
        <a:lstStyle/>
        <a:p>
          <a:endParaRPr lang="en-US"/>
        </a:p>
      </dgm:t>
    </dgm:pt>
    <dgm:pt modelId="{420AB04E-793D-B54D-BF05-EA59A66C2598}" type="pres">
      <dgm:prSet presAssocID="{D3DD3ADD-A124-254F-8839-C5F812F6D4B8}" presName="sibTrans" presStyleLbl="sibTrans2D1" presStyleIdx="2" presStyleCnt="3"/>
      <dgm:spPr/>
    </dgm:pt>
    <dgm:pt modelId="{3BC45C8E-FCCB-D84B-BFFE-418981B7A2B4}" type="pres">
      <dgm:prSet presAssocID="{D3DD3ADD-A124-254F-8839-C5F812F6D4B8}" presName="connectorText" presStyleLbl="sibTrans2D1" presStyleIdx="2" presStyleCnt="3"/>
      <dgm:spPr/>
    </dgm:pt>
    <dgm:pt modelId="{D22818EA-5DCB-4A42-AE2C-5B67F47BAF21}" type="pres">
      <dgm:prSet presAssocID="{3D47EEFE-C2D1-9643-91C6-F01466C436F1}" presName="node" presStyleLbl="node1" presStyleIdx="3" presStyleCnt="4" custScaleX="109095" custScaleY="104413">
        <dgm:presLayoutVars>
          <dgm:bulletEnabled val="1"/>
        </dgm:presLayoutVars>
      </dgm:prSet>
      <dgm:spPr/>
      <dgm:t>
        <a:bodyPr/>
        <a:lstStyle/>
        <a:p>
          <a:endParaRPr lang="en-US"/>
        </a:p>
      </dgm:t>
    </dgm:pt>
  </dgm:ptLst>
  <dgm:cxnLst>
    <dgm:cxn modelId="{75F29D1B-DFBB-6E44-ACD8-AAEF551C8AB8}" type="presOf" srcId="{DD8E8CD3-1303-BE4E-A6C8-B56563699C4B}" destId="{AE500338-CE9C-3F42-8D60-28BA93532200}" srcOrd="0" destOrd="0" presId="urn:microsoft.com/office/officeart/2005/8/layout/process1"/>
    <dgm:cxn modelId="{5F7ED580-3F59-3A44-9136-03CA0A23DC95}" srcId="{6B324CA0-8ED5-0F45-9D88-C731E46BA47A}" destId="{3D47EEFE-C2D1-9643-91C6-F01466C436F1}" srcOrd="3" destOrd="0" parTransId="{2BDDB805-4EF0-1541-80B6-46DD77C68E34}" sibTransId="{5D123EA6-1463-5741-A18C-1A383F22CC59}"/>
    <dgm:cxn modelId="{404B7F81-DCF2-714E-85C8-1DA62305C356}" type="presOf" srcId="{6B324CA0-8ED5-0F45-9D88-C731E46BA47A}" destId="{C52CDFB3-C3BA-D24D-BFEE-D6D34D64A6D3}" srcOrd="0" destOrd="0" presId="urn:microsoft.com/office/officeart/2005/8/layout/process1"/>
    <dgm:cxn modelId="{A0ADEDD9-8A8F-4E47-BA6B-09DFE30E08BC}" type="presOf" srcId="{DD8E8CD3-1303-BE4E-A6C8-B56563699C4B}" destId="{BCA765AF-F0C3-D949-9CF0-6922AA12E4C9}" srcOrd="1" destOrd="0" presId="urn:microsoft.com/office/officeart/2005/8/layout/process1"/>
    <dgm:cxn modelId="{129CA8AF-CF42-DB40-87A1-2D0F27510139}" type="presOf" srcId="{906B27EB-181F-844E-8E36-BBD63A02B246}" destId="{AAF1E944-23E7-9240-B7BC-832E1D4E399B}" srcOrd="0" destOrd="0" presId="urn:microsoft.com/office/officeart/2005/8/layout/process1"/>
    <dgm:cxn modelId="{38EB0536-DB7E-6E41-9186-940F5DD4521B}" type="presOf" srcId="{2583B066-4338-EC4E-A0FF-EB69FECDE791}" destId="{6DA5FB4C-916E-5547-A63B-08BCA398B5B4}" srcOrd="0" destOrd="0" presId="urn:microsoft.com/office/officeart/2005/8/layout/process1"/>
    <dgm:cxn modelId="{D1236FE5-A286-8641-B089-22CDA2DC1650}" type="presOf" srcId="{2A8EEF13-C14D-8B43-BB56-9DE1AEA6025E}" destId="{B781D0CC-E3C3-014F-9C15-FF7A6EC9C503}" srcOrd="0" destOrd="0" presId="urn:microsoft.com/office/officeart/2005/8/layout/process1"/>
    <dgm:cxn modelId="{7E3EA702-4BA3-E04C-ADC3-898A7501F4BA}" type="presOf" srcId="{8530A322-26B2-C440-8748-95CA7BB11A60}" destId="{E80AD3B6-F5F0-8145-808D-E7311343E908}" srcOrd="1" destOrd="0" presId="urn:microsoft.com/office/officeart/2005/8/layout/process1"/>
    <dgm:cxn modelId="{931C918E-12DC-F944-AE88-7AFF0F6A051A}" type="presOf" srcId="{8530A322-26B2-C440-8748-95CA7BB11A60}" destId="{2C06E50D-82FD-CF42-8935-530541CE63E5}" srcOrd="0" destOrd="0" presId="urn:microsoft.com/office/officeart/2005/8/layout/process1"/>
    <dgm:cxn modelId="{4C7234A2-61AC-4140-8737-BC646A4CA602}" srcId="{6B324CA0-8ED5-0F45-9D88-C731E46BA47A}" destId="{906B27EB-181F-844E-8E36-BBD63A02B246}" srcOrd="0" destOrd="0" parTransId="{E6B2A83C-F91E-5A49-9AD0-B28DE671456F}" sibTransId="{8530A322-26B2-C440-8748-95CA7BB11A60}"/>
    <dgm:cxn modelId="{3E4A064B-E74F-FF48-B68A-D731A432DC1A}" srcId="{6B324CA0-8ED5-0F45-9D88-C731E46BA47A}" destId="{2A8EEF13-C14D-8B43-BB56-9DE1AEA6025E}" srcOrd="2" destOrd="0" parTransId="{A8EA7B27-5EBB-9A46-8609-BE6ACA473630}" sibTransId="{D3DD3ADD-A124-254F-8839-C5F812F6D4B8}"/>
    <dgm:cxn modelId="{1C9BA086-F2F4-1548-BA06-B8AFF30227A6}" type="presOf" srcId="{D3DD3ADD-A124-254F-8839-C5F812F6D4B8}" destId="{3BC45C8E-FCCB-D84B-BFFE-418981B7A2B4}" srcOrd="1" destOrd="0" presId="urn:microsoft.com/office/officeart/2005/8/layout/process1"/>
    <dgm:cxn modelId="{EEAC0EFA-5951-214E-BFC7-96411505CE22}" type="presOf" srcId="{3D47EEFE-C2D1-9643-91C6-F01466C436F1}" destId="{D22818EA-5DCB-4A42-AE2C-5B67F47BAF21}" srcOrd="0" destOrd="0" presId="urn:microsoft.com/office/officeart/2005/8/layout/process1"/>
    <dgm:cxn modelId="{A2615D65-0506-A24E-97E8-936AEB1BAE69}" srcId="{6B324CA0-8ED5-0F45-9D88-C731E46BA47A}" destId="{2583B066-4338-EC4E-A0FF-EB69FECDE791}" srcOrd="1" destOrd="0" parTransId="{98C6E62C-DD86-1E43-AD58-951B9045D6E4}" sibTransId="{DD8E8CD3-1303-BE4E-A6C8-B56563699C4B}"/>
    <dgm:cxn modelId="{164AE4A3-CDD9-1948-86BB-424AA56FDF24}" type="presOf" srcId="{D3DD3ADD-A124-254F-8839-C5F812F6D4B8}" destId="{420AB04E-793D-B54D-BF05-EA59A66C2598}" srcOrd="0" destOrd="0" presId="urn:microsoft.com/office/officeart/2005/8/layout/process1"/>
    <dgm:cxn modelId="{8B1779B3-2A19-AF48-9965-9539DA83777F}" type="presParOf" srcId="{C52CDFB3-C3BA-D24D-BFEE-D6D34D64A6D3}" destId="{AAF1E944-23E7-9240-B7BC-832E1D4E399B}" srcOrd="0" destOrd="0" presId="urn:microsoft.com/office/officeart/2005/8/layout/process1"/>
    <dgm:cxn modelId="{6D624A1F-9832-BC4E-B50A-B1AC2F20F87F}" type="presParOf" srcId="{C52CDFB3-C3BA-D24D-BFEE-D6D34D64A6D3}" destId="{2C06E50D-82FD-CF42-8935-530541CE63E5}" srcOrd="1" destOrd="0" presId="urn:microsoft.com/office/officeart/2005/8/layout/process1"/>
    <dgm:cxn modelId="{1B033493-FC86-F34B-A9ED-C03F67272CC7}" type="presParOf" srcId="{2C06E50D-82FD-CF42-8935-530541CE63E5}" destId="{E80AD3B6-F5F0-8145-808D-E7311343E908}" srcOrd="0" destOrd="0" presId="urn:microsoft.com/office/officeart/2005/8/layout/process1"/>
    <dgm:cxn modelId="{67E387DD-0455-AF40-9255-60A511785115}" type="presParOf" srcId="{C52CDFB3-C3BA-D24D-BFEE-D6D34D64A6D3}" destId="{6DA5FB4C-916E-5547-A63B-08BCA398B5B4}" srcOrd="2" destOrd="0" presId="urn:microsoft.com/office/officeart/2005/8/layout/process1"/>
    <dgm:cxn modelId="{20ACFCE1-B54F-FB4B-BDDF-BB16DADFFA45}" type="presParOf" srcId="{C52CDFB3-C3BA-D24D-BFEE-D6D34D64A6D3}" destId="{AE500338-CE9C-3F42-8D60-28BA93532200}" srcOrd="3" destOrd="0" presId="urn:microsoft.com/office/officeart/2005/8/layout/process1"/>
    <dgm:cxn modelId="{0FC192DA-8638-F140-ADF6-8DC20CEAE46B}" type="presParOf" srcId="{AE500338-CE9C-3F42-8D60-28BA93532200}" destId="{BCA765AF-F0C3-D949-9CF0-6922AA12E4C9}" srcOrd="0" destOrd="0" presId="urn:microsoft.com/office/officeart/2005/8/layout/process1"/>
    <dgm:cxn modelId="{DC040525-E4C7-384B-BAC3-F11D1BE7B526}" type="presParOf" srcId="{C52CDFB3-C3BA-D24D-BFEE-D6D34D64A6D3}" destId="{B781D0CC-E3C3-014F-9C15-FF7A6EC9C503}" srcOrd="4" destOrd="0" presId="urn:microsoft.com/office/officeart/2005/8/layout/process1"/>
    <dgm:cxn modelId="{EF50A6E3-0E14-5B40-9249-9010BF026A29}" type="presParOf" srcId="{C52CDFB3-C3BA-D24D-BFEE-D6D34D64A6D3}" destId="{420AB04E-793D-B54D-BF05-EA59A66C2598}" srcOrd="5" destOrd="0" presId="urn:microsoft.com/office/officeart/2005/8/layout/process1"/>
    <dgm:cxn modelId="{9FA88D6B-BBC3-9840-9A03-87A28DDA93A9}" type="presParOf" srcId="{420AB04E-793D-B54D-BF05-EA59A66C2598}" destId="{3BC45C8E-FCCB-D84B-BFFE-418981B7A2B4}" srcOrd="0" destOrd="0" presId="urn:microsoft.com/office/officeart/2005/8/layout/process1"/>
    <dgm:cxn modelId="{426D3E0D-73DF-8441-9149-B04518F89B88}" type="presParOf" srcId="{C52CDFB3-C3BA-D24D-BFEE-D6D34D64A6D3}" destId="{D22818EA-5DCB-4A42-AE2C-5B67F47BAF21}" srcOrd="6"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35CB2F8-A8C7-2D43-9614-C768036155BE}" type="doc">
      <dgm:prSet loTypeId="urn:microsoft.com/office/officeart/2005/8/layout/process4" loCatId="" qsTypeId="urn:microsoft.com/office/officeart/2005/8/quickstyle/simple4" qsCatId="simple" csTypeId="urn:microsoft.com/office/officeart/2005/8/colors/colorful1" csCatId="colorful" phldr="1"/>
      <dgm:spPr/>
      <dgm:t>
        <a:bodyPr/>
        <a:lstStyle/>
        <a:p>
          <a:endParaRPr lang="en-US"/>
        </a:p>
      </dgm:t>
    </dgm:pt>
    <dgm:pt modelId="{E285C84A-FB72-594B-B9D5-70B6B6627DBF}">
      <dgm:prSet custT="1"/>
      <dgm:spPr/>
      <dgm:t>
        <a:bodyPr/>
        <a:lstStyle/>
        <a:p>
          <a:pPr rtl="0"/>
          <a:r>
            <a:rPr lang="ta-IN" sz="2000" dirty="0" smtClean="0">
              <a:latin typeface="Arial"/>
            </a:rPr>
            <a:t>k</a:t>
          </a:r>
          <a:r>
            <a:rPr lang="en-US" sz="2000" dirty="0" err="1" smtClean="0">
              <a:latin typeface="Arial"/>
            </a:rPr>
            <a:t>ljučan</a:t>
          </a:r>
          <a:r>
            <a:rPr lang="en-US" sz="2000" dirty="0" smtClean="0">
              <a:latin typeface="Arial"/>
            </a:rPr>
            <a:t> </a:t>
          </a:r>
          <a:r>
            <a:rPr lang="en-US" sz="2000" dirty="0" err="1" smtClean="0">
              <a:latin typeface="Arial"/>
            </a:rPr>
            <a:t>faktor</a:t>
          </a:r>
          <a:r>
            <a:rPr lang="en-US" sz="2000" dirty="0" smtClean="0">
              <a:latin typeface="Arial"/>
            </a:rPr>
            <a:t> u </a:t>
          </a:r>
          <a:r>
            <a:rPr lang="en-US" sz="2000" dirty="0" err="1" smtClean="0">
              <a:latin typeface="Arial"/>
            </a:rPr>
            <a:t>realizaciji</a:t>
          </a:r>
          <a:r>
            <a:rPr lang="en-US" sz="2000" dirty="0" smtClean="0">
              <a:latin typeface="Arial"/>
            </a:rPr>
            <a:t> </a:t>
          </a:r>
          <a:endParaRPr lang="en-US" sz="2000" dirty="0">
            <a:latin typeface="Arial"/>
          </a:endParaRPr>
        </a:p>
      </dgm:t>
    </dgm:pt>
    <dgm:pt modelId="{79E8AC5C-805F-FA47-8AD3-F3570C019B8F}" type="parTrans" cxnId="{7B31F229-65B1-1D47-A30B-2F33A2E6B3B9}">
      <dgm:prSet/>
      <dgm:spPr/>
      <dgm:t>
        <a:bodyPr/>
        <a:lstStyle/>
        <a:p>
          <a:endParaRPr lang="en-US"/>
        </a:p>
      </dgm:t>
    </dgm:pt>
    <dgm:pt modelId="{36CB14E3-F523-C944-8B17-F725013A7AA8}" type="sibTrans" cxnId="{7B31F229-65B1-1D47-A30B-2F33A2E6B3B9}">
      <dgm:prSet/>
      <dgm:spPr/>
      <dgm:t>
        <a:bodyPr/>
        <a:lstStyle/>
        <a:p>
          <a:endParaRPr lang="en-US"/>
        </a:p>
      </dgm:t>
    </dgm:pt>
    <dgm:pt modelId="{CA08EB52-CDCB-DC4F-B32C-2BAD2E3AB694}">
      <dgm:prSet custT="1"/>
      <dgm:spPr/>
      <dgm:t>
        <a:bodyPr/>
        <a:lstStyle/>
        <a:p>
          <a:pPr rtl="0"/>
          <a:r>
            <a:rPr lang="en-US" sz="2000" dirty="0" err="1" smtClean="0">
              <a:latin typeface="Arial"/>
            </a:rPr>
            <a:t>svima</a:t>
          </a:r>
          <a:r>
            <a:rPr lang="en-US" sz="2000" dirty="0" smtClean="0">
              <a:latin typeface="Arial"/>
            </a:rPr>
            <a:t> je </a:t>
          </a:r>
          <a:r>
            <a:rPr lang="en-US" sz="2000" dirty="0" err="1" smtClean="0">
              <a:latin typeface="Arial"/>
            </a:rPr>
            <a:t>dostupna</a:t>
          </a:r>
          <a:r>
            <a:rPr lang="en-US" sz="2000" dirty="0" smtClean="0">
              <a:latin typeface="Arial"/>
            </a:rPr>
            <a:t> </a:t>
          </a:r>
          <a:r>
            <a:rPr lang="en-US" sz="2000" dirty="0" err="1" smtClean="0">
              <a:latin typeface="Arial"/>
            </a:rPr>
            <a:t>i</a:t>
          </a:r>
          <a:r>
            <a:rPr lang="en-US" sz="2000" dirty="0" smtClean="0">
              <a:latin typeface="Arial"/>
            </a:rPr>
            <a:t> </a:t>
          </a:r>
          <a:r>
            <a:rPr lang="en-US" sz="2000" dirty="0" err="1" smtClean="0">
              <a:latin typeface="Arial"/>
            </a:rPr>
            <a:t>jednostavna</a:t>
          </a:r>
          <a:r>
            <a:rPr lang="en-US" sz="2000" dirty="0" smtClean="0">
              <a:latin typeface="Arial"/>
            </a:rPr>
            <a:t> </a:t>
          </a:r>
          <a:r>
            <a:rPr lang="en-US" sz="2000" dirty="0" err="1" smtClean="0">
              <a:latin typeface="Arial"/>
            </a:rPr>
            <a:t>za</a:t>
          </a:r>
          <a:r>
            <a:rPr lang="en-US" sz="2000" dirty="0" smtClean="0">
              <a:latin typeface="Arial"/>
            </a:rPr>
            <a:t> </a:t>
          </a:r>
          <a:r>
            <a:rPr lang="en-US" sz="2000" dirty="0" err="1" smtClean="0">
              <a:latin typeface="Arial"/>
            </a:rPr>
            <a:t>rukovanje</a:t>
          </a:r>
          <a:r>
            <a:rPr lang="en-US" sz="2000" dirty="0" smtClean="0">
              <a:latin typeface="Arial"/>
            </a:rPr>
            <a:t> </a:t>
          </a:r>
          <a:endParaRPr lang="en-US" sz="2000" dirty="0">
            <a:latin typeface="Arial"/>
          </a:endParaRPr>
        </a:p>
      </dgm:t>
    </dgm:pt>
    <dgm:pt modelId="{15E5C588-7FD4-0A42-9692-694D0C39B10F}" type="parTrans" cxnId="{825448A9-9D28-DB44-950B-E18257B07C17}">
      <dgm:prSet/>
      <dgm:spPr/>
      <dgm:t>
        <a:bodyPr/>
        <a:lstStyle/>
        <a:p>
          <a:endParaRPr lang="en-US"/>
        </a:p>
      </dgm:t>
    </dgm:pt>
    <dgm:pt modelId="{CDC2A52F-7008-FC4B-965E-D79DC562C168}" type="sibTrans" cxnId="{825448A9-9D28-DB44-950B-E18257B07C17}">
      <dgm:prSet/>
      <dgm:spPr/>
      <dgm:t>
        <a:bodyPr/>
        <a:lstStyle/>
        <a:p>
          <a:endParaRPr lang="en-US"/>
        </a:p>
      </dgm:t>
    </dgm:pt>
    <dgm:pt modelId="{A4D9B285-3331-EC4B-836D-19268117AD12}">
      <dgm:prSet custT="1"/>
      <dgm:spPr/>
      <dgm:t>
        <a:bodyPr/>
        <a:lstStyle/>
        <a:p>
          <a:pPr rtl="0"/>
          <a:r>
            <a:rPr lang="en-US" sz="2000" smtClean="0">
              <a:latin typeface="Arial"/>
            </a:rPr>
            <a:t>pruža mogućnosti interpretacije stvarnosti</a:t>
          </a:r>
          <a:endParaRPr lang="en-US" sz="2000">
            <a:latin typeface="Arial"/>
          </a:endParaRPr>
        </a:p>
      </dgm:t>
    </dgm:pt>
    <dgm:pt modelId="{A13981EB-01E1-3944-80C9-AD8E1551AFDC}" type="parTrans" cxnId="{72AE5E32-E40E-EE4A-B3AC-3CB6BD6CC9EB}">
      <dgm:prSet/>
      <dgm:spPr/>
      <dgm:t>
        <a:bodyPr/>
        <a:lstStyle/>
        <a:p>
          <a:endParaRPr lang="en-US"/>
        </a:p>
      </dgm:t>
    </dgm:pt>
    <dgm:pt modelId="{F65D7EEC-D2F2-4A45-8315-4710EE6F2009}" type="sibTrans" cxnId="{72AE5E32-E40E-EE4A-B3AC-3CB6BD6CC9EB}">
      <dgm:prSet/>
      <dgm:spPr/>
      <dgm:t>
        <a:bodyPr/>
        <a:lstStyle/>
        <a:p>
          <a:endParaRPr lang="en-US"/>
        </a:p>
      </dgm:t>
    </dgm:pt>
    <dgm:pt modelId="{2AA230D1-E6F2-EB45-B8AF-D8284253D2B4}">
      <dgm:prSet custT="1"/>
      <dgm:spPr/>
      <dgm:t>
        <a:bodyPr/>
        <a:lstStyle/>
        <a:p>
          <a:pPr rtl="0"/>
          <a:r>
            <a:rPr lang="en-US" sz="2000" smtClean="0">
              <a:latin typeface="Arial"/>
            </a:rPr>
            <a:t>nameće manipulaciju kadriranjem, tj. izdvajanjem motiva iz postojećeg konteksta. </a:t>
          </a:r>
          <a:endParaRPr lang="en-US" sz="2000">
            <a:latin typeface="Arial"/>
          </a:endParaRPr>
        </a:p>
      </dgm:t>
    </dgm:pt>
    <dgm:pt modelId="{1282325E-0322-5C4D-BB58-1F2EFCC010DB}" type="parTrans" cxnId="{F4706EF8-DEAB-1043-B0BE-D80407C07742}">
      <dgm:prSet/>
      <dgm:spPr/>
      <dgm:t>
        <a:bodyPr/>
        <a:lstStyle/>
        <a:p>
          <a:endParaRPr lang="en-US"/>
        </a:p>
      </dgm:t>
    </dgm:pt>
    <dgm:pt modelId="{721E49FF-66EA-2D42-87AB-1FB347088CC0}" type="sibTrans" cxnId="{F4706EF8-DEAB-1043-B0BE-D80407C07742}">
      <dgm:prSet/>
      <dgm:spPr/>
      <dgm:t>
        <a:bodyPr/>
        <a:lstStyle/>
        <a:p>
          <a:endParaRPr lang="en-US"/>
        </a:p>
      </dgm:t>
    </dgm:pt>
    <dgm:pt modelId="{44150576-0AE0-5843-A648-E9CA26CF6460}" type="pres">
      <dgm:prSet presAssocID="{F35CB2F8-A8C7-2D43-9614-C768036155BE}" presName="Name0" presStyleCnt="0">
        <dgm:presLayoutVars>
          <dgm:dir/>
          <dgm:animLvl val="lvl"/>
          <dgm:resizeHandles val="exact"/>
        </dgm:presLayoutVars>
      </dgm:prSet>
      <dgm:spPr/>
      <dgm:t>
        <a:bodyPr/>
        <a:lstStyle/>
        <a:p>
          <a:endParaRPr lang="en-US"/>
        </a:p>
      </dgm:t>
    </dgm:pt>
    <dgm:pt modelId="{7FE37645-315B-FA41-81ED-1C4987025CF9}" type="pres">
      <dgm:prSet presAssocID="{2AA230D1-E6F2-EB45-B8AF-D8284253D2B4}" presName="boxAndChildren" presStyleCnt="0"/>
      <dgm:spPr/>
    </dgm:pt>
    <dgm:pt modelId="{0E1E19CC-FA01-0E43-89D4-6D003BF7C6C9}" type="pres">
      <dgm:prSet presAssocID="{2AA230D1-E6F2-EB45-B8AF-D8284253D2B4}" presName="parentTextBox" presStyleLbl="node1" presStyleIdx="0" presStyleCnt="4"/>
      <dgm:spPr/>
      <dgm:t>
        <a:bodyPr/>
        <a:lstStyle/>
        <a:p>
          <a:endParaRPr lang="en-US"/>
        </a:p>
      </dgm:t>
    </dgm:pt>
    <dgm:pt modelId="{BB0E1204-89D0-084A-8412-9029524E7AF2}" type="pres">
      <dgm:prSet presAssocID="{F65D7EEC-D2F2-4A45-8315-4710EE6F2009}" presName="sp" presStyleCnt="0"/>
      <dgm:spPr/>
    </dgm:pt>
    <dgm:pt modelId="{1426CA98-2F69-1147-8381-F393CE236728}" type="pres">
      <dgm:prSet presAssocID="{A4D9B285-3331-EC4B-836D-19268117AD12}" presName="arrowAndChildren" presStyleCnt="0"/>
      <dgm:spPr/>
    </dgm:pt>
    <dgm:pt modelId="{0B4B51C6-F69F-9E47-B0B6-EDD3A4F7F499}" type="pres">
      <dgm:prSet presAssocID="{A4D9B285-3331-EC4B-836D-19268117AD12}" presName="parentTextArrow" presStyleLbl="node1" presStyleIdx="1" presStyleCnt="4"/>
      <dgm:spPr/>
      <dgm:t>
        <a:bodyPr/>
        <a:lstStyle/>
        <a:p>
          <a:endParaRPr lang="en-US"/>
        </a:p>
      </dgm:t>
    </dgm:pt>
    <dgm:pt modelId="{94AEEDB3-0047-8648-9044-5AB5F6351E1F}" type="pres">
      <dgm:prSet presAssocID="{CDC2A52F-7008-FC4B-965E-D79DC562C168}" presName="sp" presStyleCnt="0"/>
      <dgm:spPr/>
    </dgm:pt>
    <dgm:pt modelId="{D5623BFA-D11A-5B47-83EE-E458D0236C00}" type="pres">
      <dgm:prSet presAssocID="{CA08EB52-CDCB-DC4F-B32C-2BAD2E3AB694}" presName="arrowAndChildren" presStyleCnt="0"/>
      <dgm:spPr/>
    </dgm:pt>
    <dgm:pt modelId="{902F31D7-FDF0-A444-B809-F627B8BA2EE5}" type="pres">
      <dgm:prSet presAssocID="{CA08EB52-CDCB-DC4F-B32C-2BAD2E3AB694}" presName="parentTextArrow" presStyleLbl="node1" presStyleIdx="2" presStyleCnt="4"/>
      <dgm:spPr/>
      <dgm:t>
        <a:bodyPr/>
        <a:lstStyle/>
        <a:p>
          <a:endParaRPr lang="en-US"/>
        </a:p>
      </dgm:t>
    </dgm:pt>
    <dgm:pt modelId="{010CA0C1-97D7-434F-83AD-CAD0266F5A98}" type="pres">
      <dgm:prSet presAssocID="{36CB14E3-F523-C944-8B17-F725013A7AA8}" presName="sp" presStyleCnt="0"/>
      <dgm:spPr/>
    </dgm:pt>
    <dgm:pt modelId="{276A34F1-B133-B54E-B062-FF6677904CB4}" type="pres">
      <dgm:prSet presAssocID="{E285C84A-FB72-594B-B9D5-70B6B6627DBF}" presName="arrowAndChildren" presStyleCnt="0"/>
      <dgm:spPr/>
    </dgm:pt>
    <dgm:pt modelId="{3738AF09-9046-F24B-9DCF-11E756BD9C49}" type="pres">
      <dgm:prSet presAssocID="{E285C84A-FB72-594B-B9D5-70B6B6627DBF}" presName="parentTextArrow" presStyleLbl="node1" presStyleIdx="3" presStyleCnt="4"/>
      <dgm:spPr/>
      <dgm:t>
        <a:bodyPr/>
        <a:lstStyle/>
        <a:p>
          <a:endParaRPr lang="en-US"/>
        </a:p>
      </dgm:t>
    </dgm:pt>
  </dgm:ptLst>
  <dgm:cxnLst>
    <dgm:cxn modelId="{34D7FB99-105D-124B-AFAB-D365B6B5809F}" type="presOf" srcId="{F35CB2F8-A8C7-2D43-9614-C768036155BE}" destId="{44150576-0AE0-5843-A648-E9CA26CF6460}" srcOrd="0" destOrd="0" presId="urn:microsoft.com/office/officeart/2005/8/layout/process4"/>
    <dgm:cxn modelId="{825448A9-9D28-DB44-950B-E18257B07C17}" srcId="{F35CB2F8-A8C7-2D43-9614-C768036155BE}" destId="{CA08EB52-CDCB-DC4F-B32C-2BAD2E3AB694}" srcOrd="1" destOrd="0" parTransId="{15E5C588-7FD4-0A42-9692-694D0C39B10F}" sibTransId="{CDC2A52F-7008-FC4B-965E-D79DC562C168}"/>
    <dgm:cxn modelId="{B6F0F965-BEDF-E64F-9E30-DE9530C98B5D}" type="presOf" srcId="{A4D9B285-3331-EC4B-836D-19268117AD12}" destId="{0B4B51C6-F69F-9E47-B0B6-EDD3A4F7F499}" srcOrd="0" destOrd="0" presId="urn:microsoft.com/office/officeart/2005/8/layout/process4"/>
    <dgm:cxn modelId="{C0FB59CD-C1E9-184A-A092-F3C634218897}" type="presOf" srcId="{CA08EB52-CDCB-DC4F-B32C-2BAD2E3AB694}" destId="{902F31D7-FDF0-A444-B809-F627B8BA2EE5}" srcOrd="0" destOrd="0" presId="urn:microsoft.com/office/officeart/2005/8/layout/process4"/>
    <dgm:cxn modelId="{7B31F229-65B1-1D47-A30B-2F33A2E6B3B9}" srcId="{F35CB2F8-A8C7-2D43-9614-C768036155BE}" destId="{E285C84A-FB72-594B-B9D5-70B6B6627DBF}" srcOrd="0" destOrd="0" parTransId="{79E8AC5C-805F-FA47-8AD3-F3570C019B8F}" sibTransId="{36CB14E3-F523-C944-8B17-F725013A7AA8}"/>
    <dgm:cxn modelId="{F4706EF8-DEAB-1043-B0BE-D80407C07742}" srcId="{F35CB2F8-A8C7-2D43-9614-C768036155BE}" destId="{2AA230D1-E6F2-EB45-B8AF-D8284253D2B4}" srcOrd="3" destOrd="0" parTransId="{1282325E-0322-5C4D-BB58-1F2EFCC010DB}" sibTransId="{721E49FF-66EA-2D42-87AB-1FB347088CC0}"/>
    <dgm:cxn modelId="{7C2CF026-027A-954D-B77B-78124090B628}" type="presOf" srcId="{E285C84A-FB72-594B-B9D5-70B6B6627DBF}" destId="{3738AF09-9046-F24B-9DCF-11E756BD9C49}" srcOrd="0" destOrd="0" presId="urn:microsoft.com/office/officeart/2005/8/layout/process4"/>
    <dgm:cxn modelId="{46E020BE-63AF-B94D-B2B3-B502B531A6F7}" type="presOf" srcId="{2AA230D1-E6F2-EB45-B8AF-D8284253D2B4}" destId="{0E1E19CC-FA01-0E43-89D4-6D003BF7C6C9}" srcOrd="0" destOrd="0" presId="urn:microsoft.com/office/officeart/2005/8/layout/process4"/>
    <dgm:cxn modelId="{72AE5E32-E40E-EE4A-B3AC-3CB6BD6CC9EB}" srcId="{F35CB2F8-A8C7-2D43-9614-C768036155BE}" destId="{A4D9B285-3331-EC4B-836D-19268117AD12}" srcOrd="2" destOrd="0" parTransId="{A13981EB-01E1-3944-80C9-AD8E1551AFDC}" sibTransId="{F65D7EEC-D2F2-4A45-8315-4710EE6F2009}"/>
    <dgm:cxn modelId="{D5D9A03A-4CBA-144F-8DDD-FA3A06E1F0DC}" type="presParOf" srcId="{44150576-0AE0-5843-A648-E9CA26CF6460}" destId="{7FE37645-315B-FA41-81ED-1C4987025CF9}" srcOrd="0" destOrd="0" presId="urn:microsoft.com/office/officeart/2005/8/layout/process4"/>
    <dgm:cxn modelId="{6543FDBC-089C-6F46-AABD-41CCAAC29FF0}" type="presParOf" srcId="{7FE37645-315B-FA41-81ED-1C4987025CF9}" destId="{0E1E19CC-FA01-0E43-89D4-6D003BF7C6C9}" srcOrd="0" destOrd="0" presId="urn:microsoft.com/office/officeart/2005/8/layout/process4"/>
    <dgm:cxn modelId="{9FD26834-D7FA-D44A-81CE-65389A8471FA}" type="presParOf" srcId="{44150576-0AE0-5843-A648-E9CA26CF6460}" destId="{BB0E1204-89D0-084A-8412-9029524E7AF2}" srcOrd="1" destOrd="0" presId="urn:microsoft.com/office/officeart/2005/8/layout/process4"/>
    <dgm:cxn modelId="{21928101-B2E7-FF43-A073-04BB1736B903}" type="presParOf" srcId="{44150576-0AE0-5843-A648-E9CA26CF6460}" destId="{1426CA98-2F69-1147-8381-F393CE236728}" srcOrd="2" destOrd="0" presId="urn:microsoft.com/office/officeart/2005/8/layout/process4"/>
    <dgm:cxn modelId="{109F846A-72C4-A84A-BF18-BC5B6495F982}" type="presParOf" srcId="{1426CA98-2F69-1147-8381-F393CE236728}" destId="{0B4B51C6-F69F-9E47-B0B6-EDD3A4F7F499}" srcOrd="0" destOrd="0" presId="urn:microsoft.com/office/officeart/2005/8/layout/process4"/>
    <dgm:cxn modelId="{FD82BAC1-54A7-6F4B-9E8C-12524CB95E51}" type="presParOf" srcId="{44150576-0AE0-5843-A648-E9CA26CF6460}" destId="{94AEEDB3-0047-8648-9044-5AB5F6351E1F}" srcOrd="3" destOrd="0" presId="urn:microsoft.com/office/officeart/2005/8/layout/process4"/>
    <dgm:cxn modelId="{9BAA5F6A-B39A-2A41-B2B1-3739D07D9E15}" type="presParOf" srcId="{44150576-0AE0-5843-A648-E9CA26CF6460}" destId="{D5623BFA-D11A-5B47-83EE-E458D0236C00}" srcOrd="4" destOrd="0" presId="urn:microsoft.com/office/officeart/2005/8/layout/process4"/>
    <dgm:cxn modelId="{1B7AD073-C7B8-DE47-8E8C-1F67B64DD0F4}" type="presParOf" srcId="{D5623BFA-D11A-5B47-83EE-E458D0236C00}" destId="{902F31D7-FDF0-A444-B809-F627B8BA2EE5}" srcOrd="0" destOrd="0" presId="urn:microsoft.com/office/officeart/2005/8/layout/process4"/>
    <dgm:cxn modelId="{BF3A981B-3BC8-3B40-ADFB-D9C2BB7D68F7}" type="presParOf" srcId="{44150576-0AE0-5843-A648-E9CA26CF6460}" destId="{010CA0C1-97D7-434F-83AD-CAD0266F5A98}" srcOrd="5" destOrd="0" presId="urn:microsoft.com/office/officeart/2005/8/layout/process4"/>
    <dgm:cxn modelId="{E33E603F-3492-D540-B88C-A6A06C0E347A}" type="presParOf" srcId="{44150576-0AE0-5843-A648-E9CA26CF6460}" destId="{276A34F1-B133-B54E-B062-FF6677904CB4}" srcOrd="6" destOrd="0" presId="urn:microsoft.com/office/officeart/2005/8/layout/process4"/>
    <dgm:cxn modelId="{3060CCE8-0FD5-A04A-9289-818409A9BE73}" type="presParOf" srcId="{276A34F1-B133-B54E-B062-FF6677904CB4}" destId="{3738AF09-9046-F24B-9DCF-11E756BD9C49}"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601EC57-606D-164F-AEFD-BC9315A55DA0}" type="doc">
      <dgm:prSet loTypeId="urn:microsoft.com/office/officeart/2005/8/layout/cycle5" loCatId="" qsTypeId="urn:microsoft.com/office/officeart/2005/8/quickstyle/simple4" qsCatId="simple" csTypeId="urn:microsoft.com/office/officeart/2005/8/colors/colorful1" csCatId="colorful" phldr="1"/>
      <dgm:spPr/>
      <dgm:t>
        <a:bodyPr/>
        <a:lstStyle/>
        <a:p>
          <a:endParaRPr lang="en-US"/>
        </a:p>
      </dgm:t>
    </dgm:pt>
    <dgm:pt modelId="{2F7399A9-8A40-4145-BC30-4DFDB2E29B45}">
      <dgm:prSet phldrT="[Text]" custT="1"/>
      <dgm:spPr/>
      <dgm:t>
        <a:bodyPr/>
        <a:lstStyle/>
        <a:p>
          <a:r>
            <a:rPr lang="ta-IN" sz="1600" dirty="0" smtClean="0">
              <a:latin typeface="Arial"/>
              <a:cs typeface="Arial"/>
            </a:rPr>
            <a:t>odabir </a:t>
          </a:r>
          <a:r>
            <a:rPr lang="hr-HR" sz="1600" dirty="0" smtClean="0">
              <a:latin typeface="Arial"/>
              <a:cs typeface="Arial"/>
            </a:rPr>
            <a:t>motiv</a:t>
          </a:r>
          <a:r>
            <a:rPr lang="ta-IN" sz="1600" dirty="0" smtClean="0">
              <a:latin typeface="Arial"/>
              <a:cs typeface="Arial"/>
            </a:rPr>
            <a:t>a</a:t>
          </a:r>
          <a:endParaRPr lang="en-US" sz="1600" dirty="0"/>
        </a:p>
      </dgm:t>
    </dgm:pt>
    <dgm:pt modelId="{E628B95A-4A0E-314E-B41F-40D2C9079B2D}" type="parTrans" cxnId="{67CA0D0B-70E5-A942-B72F-9079F4527B86}">
      <dgm:prSet/>
      <dgm:spPr/>
      <dgm:t>
        <a:bodyPr/>
        <a:lstStyle/>
        <a:p>
          <a:endParaRPr lang="en-US"/>
        </a:p>
      </dgm:t>
    </dgm:pt>
    <dgm:pt modelId="{711D632A-D382-6141-94F2-B5395ADBDAAD}" type="sibTrans" cxnId="{67CA0D0B-70E5-A942-B72F-9079F4527B86}">
      <dgm:prSet/>
      <dgm:spPr/>
      <dgm:t>
        <a:bodyPr/>
        <a:lstStyle/>
        <a:p>
          <a:endParaRPr lang="en-US"/>
        </a:p>
      </dgm:t>
    </dgm:pt>
    <dgm:pt modelId="{C38C4F9E-093D-874D-9531-69C25D967595}">
      <dgm:prSet phldrT="[Text]" custT="1"/>
      <dgm:spPr/>
      <dgm:t>
        <a:bodyPr/>
        <a:lstStyle/>
        <a:p>
          <a:r>
            <a:rPr lang="hr-HR" sz="1600" dirty="0" smtClean="0">
              <a:latin typeface="Arial"/>
              <a:cs typeface="Arial"/>
            </a:rPr>
            <a:t>opaža</a:t>
          </a:r>
          <a:r>
            <a:rPr lang="ta-IN" sz="1600" dirty="0" smtClean="0">
              <a:latin typeface="Arial"/>
              <a:cs typeface="Arial"/>
            </a:rPr>
            <a:t>nje</a:t>
          </a:r>
          <a:r>
            <a:rPr lang="hr-HR" sz="1600" dirty="0" smtClean="0">
              <a:latin typeface="Arial"/>
              <a:cs typeface="Arial"/>
            </a:rPr>
            <a:t> detalj</a:t>
          </a:r>
          <a:r>
            <a:rPr lang="ta-IN" sz="1600" dirty="0" smtClean="0">
              <a:latin typeface="Arial"/>
              <a:cs typeface="Arial"/>
            </a:rPr>
            <a:t>a</a:t>
          </a:r>
          <a:r>
            <a:rPr lang="hr-HR" sz="1600" dirty="0" smtClean="0">
              <a:latin typeface="Arial"/>
              <a:cs typeface="Arial"/>
            </a:rPr>
            <a:t> i obilježja</a:t>
          </a:r>
          <a:endParaRPr lang="en-US" sz="1600" dirty="0"/>
        </a:p>
      </dgm:t>
    </dgm:pt>
    <dgm:pt modelId="{168720E7-0B3D-E848-9211-288B1A899692}" type="parTrans" cxnId="{1CA886C5-1383-784A-A08A-0B02960CD9DF}">
      <dgm:prSet/>
      <dgm:spPr/>
      <dgm:t>
        <a:bodyPr/>
        <a:lstStyle/>
        <a:p>
          <a:endParaRPr lang="en-US"/>
        </a:p>
      </dgm:t>
    </dgm:pt>
    <dgm:pt modelId="{8CFE9916-8EEF-8E4D-BC97-019E0DC36CD7}" type="sibTrans" cxnId="{1CA886C5-1383-784A-A08A-0B02960CD9DF}">
      <dgm:prSet/>
      <dgm:spPr/>
      <dgm:t>
        <a:bodyPr/>
        <a:lstStyle/>
        <a:p>
          <a:endParaRPr lang="en-US"/>
        </a:p>
      </dgm:t>
    </dgm:pt>
    <dgm:pt modelId="{DAB537C5-D75E-3F45-B4C7-495F45A17314}">
      <dgm:prSet phldrT="[Text]" custT="1"/>
      <dgm:spPr/>
      <dgm:t>
        <a:bodyPr/>
        <a:lstStyle/>
        <a:p>
          <a:r>
            <a:rPr lang="hr-HR" sz="1600" dirty="0" smtClean="0">
              <a:latin typeface="Arial"/>
              <a:cs typeface="Arial"/>
            </a:rPr>
            <a:t>opisiva</a:t>
          </a:r>
          <a:r>
            <a:rPr lang="ta-IN" sz="1600" dirty="0" smtClean="0">
              <a:latin typeface="Arial"/>
              <a:cs typeface="Arial"/>
            </a:rPr>
            <a:t>nje</a:t>
          </a:r>
          <a:endParaRPr lang="en-US" sz="1600" dirty="0"/>
        </a:p>
      </dgm:t>
    </dgm:pt>
    <dgm:pt modelId="{98A9ADE8-D77F-D44B-BC4E-39A80804373D}" type="parTrans" cxnId="{A5403DCD-0878-4A46-B715-D580C189DA2E}">
      <dgm:prSet/>
      <dgm:spPr/>
      <dgm:t>
        <a:bodyPr/>
        <a:lstStyle/>
        <a:p>
          <a:endParaRPr lang="en-US"/>
        </a:p>
      </dgm:t>
    </dgm:pt>
    <dgm:pt modelId="{4F867077-7891-EC4C-9AF2-57AAB0AB30DF}" type="sibTrans" cxnId="{A5403DCD-0878-4A46-B715-D580C189DA2E}">
      <dgm:prSet/>
      <dgm:spPr/>
      <dgm:t>
        <a:bodyPr/>
        <a:lstStyle/>
        <a:p>
          <a:endParaRPr lang="en-US"/>
        </a:p>
      </dgm:t>
    </dgm:pt>
    <dgm:pt modelId="{50C9B0A3-33B1-DB42-B786-A6869FA727FE}">
      <dgm:prSet phldrT="[Text]" custT="1"/>
      <dgm:spPr/>
      <dgm:t>
        <a:bodyPr/>
        <a:lstStyle/>
        <a:p>
          <a:r>
            <a:rPr lang="hr-HR" sz="1600" dirty="0" smtClean="0">
              <a:latin typeface="Arial"/>
              <a:cs typeface="Arial"/>
            </a:rPr>
            <a:t>fotografira</a:t>
          </a:r>
          <a:r>
            <a:rPr lang="ta-IN" sz="1600" dirty="0" smtClean="0">
              <a:latin typeface="Arial"/>
              <a:cs typeface="Arial"/>
            </a:rPr>
            <a:t>nje</a:t>
          </a:r>
          <a:r>
            <a:rPr lang="hr-HR" sz="1600" dirty="0" smtClean="0">
              <a:latin typeface="Arial"/>
              <a:cs typeface="Arial"/>
            </a:rPr>
            <a:t> </a:t>
          </a:r>
          <a:r>
            <a:rPr lang="ta-IN" sz="1600" dirty="0" smtClean="0">
              <a:latin typeface="Arial"/>
              <a:cs typeface="Arial"/>
            </a:rPr>
            <a:t>(kadriranje)</a:t>
          </a:r>
          <a:endParaRPr lang="en-US" sz="1600" dirty="0"/>
        </a:p>
      </dgm:t>
    </dgm:pt>
    <dgm:pt modelId="{AEAEEB8C-1AFF-C349-AB68-E398CA8CC794}" type="parTrans" cxnId="{BF7C0DD5-2DD3-924C-918A-340C78376858}">
      <dgm:prSet/>
      <dgm:spPr/>
      <dgm:t>
        <a:bodyPr/>
        <a:lstStyle/>
        <a:p>
          <a:endParaRPr lang="en-US"/>
        </a:p>
      </dgm:t>
    </dgm:pt>
    <dgm:pt modelId="{6C4328BA-6355-F54C-BA22-E83EA9D33552}" type="sibTrans" cxnId="{BF7C0DD5-2DD3-924C-918A-340C78376858}">
      <dgm:prSet/>
      <dgm:spPr/>
      <dgm:t>
        <a:bodyPr/>
        <a:lstStyle/>
        <a:p>
          <a:endParaRPr lang="en-US"/>
        </a:p>
      </dgm:t>
    </dgm:pt>
    <dgm:pt modelId="{9DCC9801-B347-6447-B371-D90D7349B35E}">
      <dgm:prSet phldrT="[Text]" custT="1"/>
      <dgm:spPr/>
      <dgm:t>
        <a:bodyPr/>
        <a:lstStyle/>
        <a:p>
          <a:r>
            <a:rPr lang="ta-IN" sz="1600" dirty="0" smtClean="0">
              <a:latin typeface="Arial"/>
              <a:cs typeface="Arial"/>
            </a:rPr>
            <a:t>preoblikovanje</a:t>
          </a:r>
          <a:r>
            <a:rPr lang="en-US" sz="1600" dirty="0" smtClean="0">
              <a:latin typeface="Arial"/>
              <a:cs typeface="Arial"/>
            </a:rPr>
            <a:t> </a:t>
          </a:r>
          <a:endParaRPr lang="en-US" sz="1600" dirty="0"/>
        </a:p>
      </dgm:t>
    </dgm:pt>
    <dgm:pt modelId="{37DD055A-474E-274E-8412-C330224BE2C7}" type="parTrans" cxnId="{0629AC6F-7E62-2849-994D-834B8D73C613}">
      <dgm:prSet/>
      <dgm:spPr/>
      <dgm:t>
        <a:bodyPr/>
        <a:lstStyle/>
        <a:p>
          <a:endParaRPr lang="en-US"/>
        </a:p>
      </dgm:t>
    </dgm:pt>
    <dgm:pt modelId="{E21AB47D-029C-7841-9D58-90FFF77C6289}" type="sibTrans" cxnId="{0629AC6F-7E62-2849-994D-834B8D73C613}">
      <dgm:prSet/>
      <dgm:spPr/>
      <dgm:t>
        <a:bodyPr/>
        <a:lstStyle/>
        <a:p>
          <a:endParaRPr lang="en-US"/>
        </a:p>
      </dgm:t>
    </dgm:pt>
    <dgm:pt modelId="{B7257E96-DC0D-B34A-86D2-163811574D4E}" type="pres">
      <dgm:prSet presAssocID="{3601EC57-606D-164F-AEFD-BC9315A55DA0}" presName="cycle" presStyleCnt="0">
        <dgm:presLayoutVars>
          <dgm:dir/>
          <dgm:resizeHandles val="exact"/>
        </dgm:presLayoutVars>
      </dgm:prSet>
      <dgm:spPr/>
      <dgm:t>
        <a:bodyPr/>
        <a:lstStyle/>
        <a:p>
          <a:endParaRPr lang="en-US"/>
        </a:p>
      </dgm:t>
    </dgm:pt>
    <dgm:pt modelId="{B505EA42-625D-1B4F-894C-365D635E7CB4}" type="pres">
      <dgm:prSet presAssocID="{2F7399A9-8A40-4145-BC30-4DFDB2E29B45}" presName="node" presStyleLbl="node1" presStyleIdx="0" presStyleCnt="5" custScaleX="137034" custScaleY="105664">
        <dgm:presLayoutVars>
          <dgm:bulletEnabled val="1"/>
        </dgm:presLayoutVars>
      </dgm:prSet>
      <dgm:spPr/>
      <dgm:t>
        <a:bodyPr/>
        <a:lstStyle/>
        <a:p>
          <a:endParaRPr lang="en-US"/>
        </a:p>
      </dgm:t>
    </dgm:pt>
    <dgm:pt modelId="{A5AC96EF-8113-0944-9404-B86948825707}" type="pres">
      <dgm:prSet presAssocID="{2F7399A9-8A40-4145-BC30-4DFDB2E29B45}" presName="spNode" presStyleCnt="0"/>
      <dgm:spPr/>
    </dgm:pt>
    <dgm:pt modelId="{7699561C-9AB6-E14F-9A19-9C1D051BD818}" type="pres">
      <dgm:prSet presAssocID="{711D632A-D382-6141-94F2-B5395ADBDAAD}" presName="sibTrans" presStyleLbl="sibTrans1D1" presStyleIdx="0" presStyleCnt="5"/>
      <dgm:spPr/>
      <dgm:t>
        <a:bodyPr/>
        <a:lstStyle/>
        <a:p>
          <a:endParaRPr lang="en-US"/>
        </a:p>
      </dgm:t>
    </dgm:pt>
    <dgm:pt modelId="{EA5EB30D-2E4B-EC49-85B5-B96919806B60}" type="pres">
      <dgm:prSet presAssocID="{C38C4F9E-093D-874D-9531-69C25D967595}" presName="node" presStyleLbl="node1" presStyleIdx="1" presStyleCnt="5" custScaleX="163335" custRadScaleRad="64985" custRadScaleInc="18360">
        <dgm:presLayoutVars>
          <dgm:bulletEnabled val="1"/>
        </dgm:presLayoutVars>
      </dgm:prSet>
      <dgm:spPr/>
      <dgm:t>
        <a:bodyPr/>
        <a:lstStyle/>
        <a:p>
          <a:endParaRPr lang="en-US"/>
        </a:p>
      </dgm:t>
    </dgm:pt>
    <dgm:pt modelId="{50FB5106-51C7-FC44-9AB6-1761CEEEE421}" type="pres">
      <dgm:prSet presAssocID="{C38C4F9E-093D-874D-9531-69C25D967595}" presName="spNode" presStyleCnt="0"/>
      <dgm:spPr/>
    </dgm:pt>
    <dgm:pt modelId="{4416550A-29DF-0E42-B675-19413B06A251}" type="pres">
      <dgm:prSet presAssocID="{8CFE9916-8EEF-8E4D-BC97-019E0DC36CD7}" presName="sibTrans" presStyleLbl="sibTrans1D1" presStyleIdx="1" presStyleCnt="5"/>
      <dgm:spPr/>
      <dgm:t>
        <a:bodyPr/>
        <a:lstStyle/>
        <a:p>
          <a:endParaRPr lang="en-US"/>
        </a:p>
      </dgm:t>
    </dgm:pt>
    <dgm:pt modelId="{B199EEC7-CA3C-6243-886F-AAC26A8C2C66}" type="pres">
      <dgm:prSet presAssocID="{DAB537C5-D75E-3F45-B4C7-495F45A17314}" presName="node" presStyleLbl="node1" presStyleIdx="2" presStyleCnt="5" custScaleX="122247" custScaleY="173659" custRadScaleRad="119022" custRadScaleInc="-13154">
        <dgm:presLayoutVars>
          <dgm:bulletEnabled val="1"/>
        </dgm:presLayoutVars>
      </dgm:prSet>
      <dgm:spPr/>
      <dgm:t>
        <a:bodyPr/>
        <a:lstStyle/>
        <a:p>
          <a:endParaRPr lang="en-US"/>
        </a:p>
      </dgm:t>
    </dgm:pt>
    <dgm:pt modelId="{AF6A772F-A73D-754B-968B-C39A02E82484}" type="pres">
      <dgm:prSet presAssocID="{DAB537C5-D75E-3F45-B4C7-495F45A17314}" presName="spNode" presStyleCnt="0"/>
      <dgm:spPr/>
    </dgm:pt>
    <dgm:pt modelId="{6F2974F9-1DC4-8F41-8D96-F390B95434DB}" type="pres">
      <dgm:prSet presAssocID="{4F867077-7891-EC4C-9AF2-57AAB0AB30DF}" presName="sibTrans" presStyleLbl="sibTrans1D1" presStyleIdx="2" presStyleCnt="5"/>
      <dgm:spPr/>
      <dgm:t>
        <a:bodyPr/>
        <a:lstStyle/>
        <a:p>
          <a:endParaRPr lang="en-US"/>
        </a:p>
      </dgm:t>
    </dgm:pt>
    <dgm:pt modelId="{6A78FF52-6ECD-754C-B0C5-2F917100C6B2}" type="pres">
      <dgm:prSet presAssocID="{50C9B0A3-33B1-DB42-B786-A6869FA727FE}" presName="node" presStyleLbl="node1" presStyleIdx="3" presStyleCnt="5" custScaleX="161467" custScaleY="204293">
        <dgm:presLayoutVars>
          <dgm:bulletEnabled val="1"/>
        </dgm:presLayoutVars>
      </dgm:prSet>
      <dgm:spPr/>
      <dgm:t>
        <a:bodyPr/>
        <a:lstStyle/>
        <a:p>
          <a:endParaRPr lang="en-US"/>
        </a:p>
      </dgm:t>
    </dgm:pt>
    <dgm:pt modelId="{01478577-C8B6-6C48-BF9A-A9B242FFBE67}" type="pres">
      <dgm:prSet presAssocID="{50C9B0A3-33B1-DB42-B786-A6869FA727FE}" presName="spNode" presStyleCnt="0"/>
      <dgm:spPr/>
    </dgm:pt>
    <dgm:pt modelId="{37DA991C-6280-AD4D-8DE8-15E8A87047D8}" type="pres">
      <dgm:prSet presAssocID="{6C4328BA-6355-F54C-BA22-E83EA9D33552}" presName="sibTrans" presStyleLbl="sibTrans1D1" presStyleIdx="3" presStyleCnt="5"/>
      <dgm:spPr/>
      <dgm:t>
        <a:bodyPr/>
        <a:lstStyle/>
        <a:p>
          <a:endParaRPr lang="en-US"/>
        </a:p>
      </dgm:t>
    </dgm:pt>
    <dgm:pt modelId="{95D0DEC6-7DBC-0144-B2A3-0DEFDC6BF040}" type="pres">
      <dgm:prSet presAssocID="{9DCC9801-B347-6447-B371-D90D7349B35E}" presName="node" presStyleLbl="node1" presStyleIdx="4" presStyleCnt="5" custScaleX="159447" custScaleY="125052">
        <dgm:presLayoutVars>
          <dgm:bulletEnabled val="1"/>
        </dgm:presLayoutVars>
      </dgm:prSet>
      <dgm:spPr/>
      <dgm:t>
        <a:bodyPr/>
        <a:lstStyle/>
        <a:p>
          <a:endParaRPr lang="en-US"/>
        </a:p>
      </dgm:t>
    </dgm:pt>
    <dgm:pt modelId="{3890CFEF-94DF-574D-A50F-90FED7F6AA8B}" type="pres">
      <dgm:prSet presAssocID="{9DCC9801-B347-6447-B371-D90D7349B35E}" presName="spNode" presStyleCnt="0"/>
      <dgm:spPr/>
    </dgm:pt>
    <dgm:pt modelId="{01FAEF00-3BD6-B745-8F89-0298231E769B}" type="pres">
      <dgm:prSet presAssocID="{E21AB47D-029C-7841-9D58-90FFF77C6289}" presName="sibTrans" presStyleLbl="sibTrans1D1" presStyleIdx="4" presStyleCnt="5"/>
      <dgm:spPr/>
      <dgm:t>
        <a:bodyPr/>
        <a:lstStyle/>
        <a:p>
          <a:endParaRPr lang="en-US"/>
        </a:p>
      </dgm:t>
    </dgm:pt>
  </dgm:ptLst>
  <dgm:cxnLst>
    <dgm:cxn modelId="{D214081A-D865-FE45-9B17-1A674D4CE7CA}" type="presOf" srcId="{8CFE9916-8EEF-8E4D-BC97-019E0DC36CD7}" destId="{4416550A-29DF-0E42-B675-19413B06A251}" srcOrd="0" destOrd="0" presId="urn:microsoft.com/office/officeart/2005/8/layout/cycle5"/>
    <dgm:cxn modelId="{503DECBA-4A4C-C440-81BB-28141EA6AC6D}" type="presOf" srcId="{4F867077-7891-EC4C-9AF2-57AAB0AB30DF}" destId="{6F2974F9-1DC4-8F41-8D96-F390B95434DB}" srcOrd="0" destOrd="0" presId="urn:microsoft.com/office/officeart/2005/8/layout/cycle5"/>
    <dgm:cxn modelId="{A5403DCD-0878-4A46-B715-D580C189DA2E}" srcId="{3601EC57-606D-164F-AEFD-BC9315A55DA0}" destId="{DAB537C5-D75E-3F45-B4C7-495F45A17314}" srcOrd="2" destOrd="0" parTransId="{98A9ADE8-D77F-D44B-BC4E-39A80804373D}" sibTransId="{4F867077-7891-EC4C-9AF2-57AAB0AB30DF}"/>
    <dgm:cxn modelId="{C6606376-1A2B-1D4B-82FC-63F7DD13D125}" type="presOf" srcId="{9DCC9801-B347-6447-B371-D90D7349B35E}" destId="{95D0DEC6-7DBC-0144-B2A3-0DEFDC6BF040}" srcOrd="0" destOrd="0" presId="urn:microsoft.com/office/officeart/2005/8/layout/cycle5"/>
    <dgm:cxn modelId="{0629AC6F-7E62-2849-994D-834B8D73C613}" srcId="{3601EC57-606D-164F-AEFD-BC9315A55DA0}" destId="{9DCC9801-B347-6447-B371-D90D7349B35E}" srcOrd="4" destOrd="0" parTransId="{37DD055A-474E-274E-8412-C330224BE2C7}" sibTransId="{E21AB47D-029C-7841-9D58-90FFF77C6289}"/>
    <dgm:cxn modelId="{67CA0D0B-70E5-A942-B72F-9079F4527B86}" srcId="{3601EC57-606D-164F-AEFD-BC9315A55DA0}" destId="{2F7399A9-8A40-4145-BC30-4DFDB2E29B45}" srcOrd="0" destOrd="0" parTransId="{E628B95A-4A0E-314E-B41F-40D2C9079B2D}" sibTransId="{711D632A-D382-6141-94F2-B5395ADBDAAD}"/>
    <dgm:cxn modelId="{4AB50540-6137-2840-81F8-DF4CF5FB69A9}" type="presOf" srcId="{6C4328BA-6355-F54C-BA22-E83EA9D33552}" destId="{37DA991C-6280-AD4D-8DE8-15E8A87047D8}" srcOrd="0" destOrd="0" presId="urn:microsoft.com/office/officeart/2005/8/layout/cycle5"/>
    <dgm:cxn modelId="{BF7C0DD5-2DD3-924C-918A-340C78376858}" srcId="{3601EC57-606D-164F-AEFD-BC9315A55DA0}" destId="{50C9B0A3-33B1-DB42-B786-A6869FA727FE}" srcOrd="3" destOrd="0" parTransId="{AEAEEB8C-1AFF-C349-AB68-E398CA8CC794}" sibTransId="{6C4328BA-6355-F54C-BA22-E83EA9D33552}"/>
    <dgm:cxn modelId="{9EBAE790-41DB-2F48-8207-EEC94D07514A}" type="presOf" srcId="{DAB537C5-D75E-3F45-B4C7-495F45A17314}" destId="{B199EEC7-CA3C-6243-886F-AAC26A8C2C66}" srcOrd="0" destOrd="0" presId="urn:microsoft.com/office/officeart/2005/8/layout/cycle5"/>
    <dgm:cxn modelId="{9D9D90D0-D819-FF4F-9BD5-67B19625F936}" type="presOf" srcId="{50C9B0A3-33B1-DB42-B786-A6869FA727FE}" destId="{6A78FF52-6ECD-754C-B0C5-2F917100C6B2}" srcOrd="0" destOrd="0" presId="urn:microsoft.com/office/officeart/2005/8/layout/cycle5"/>
    <dgm:cxn modelId="{D45C1770-71D1-3149-BEAD-9B08720721A7}" type="presOf" srcId="{C38C4F9E-093D-874D-9531-69C25D967595}" destId="{EA5EB30D-2E4B-EC49-85B5-B96919806B60}" srcOrd="0" destOrd="0" presId="urn:microsoft.com/office/officeart/2005/8/layout/cycle5"/>
    <dgm:cxn modelId="{1CA886C5-1383-784A-A08A-0B02960CD9DF}" srcId="{3601EC57-606D-164F-AEFD-BC9315A55DA0}" destId="{C38C4F9E-093D-874D-9531-69C25D967595}" srcOrd="1" destOrd="0" parTransId="{168720E7-0B3D-E848-9211-288B1A899692}" sibTransId="{8CFE9916-8EEF-8E4D-BC97-019E0DC36CD7}"/>
    <dgm:cxn modelId="{BC21B5DB-88A3-7D41-9004-5BED7543ADD2}" type="presOf" srcId="{711D632A-D382-6141-94F2-B5395ADBDAAD}" destId="{7699561C-9AB6-E14F-9A19-9C1D051BD818}" srcOrd="0" destOrd="0" presId="urn:microsoft.com/office/officeart/2005/8/layout/cycle5"/>
    <dgm:cxn modelId="{522A3649-D780-2B45-B8E9-9D2ABCB1759B}" type="presOf" srcId="{E21AB47D-029C-7841-9D58-90FFF77C6289}" destId="{01FAEF00-3BD6-B745-8F89-0298231E769B}" srcOrd="0" destOrd="0" presId="urn:microsoft.com/office/officeart/2005/8/layout/cycle5"/>
    <dgm:cxn modelId="{6CD2D5E5-C247-9C42-A0B3-3FB5F5721C7E}" type="presOf" srcId="{3601EC57-606D-164F-AEFD-BC9315A55DA0}" destId="{B7257E96-DC0D-B34A-86D2-163811574D4E}" srcOrd="0" destOrd="0" presId="urn:microsoft.com/office/officeart/2005/8/layout/cycle5"/>
    <dgm:cxn modelId="{F4228335-9DB6-264E-A017-0D7771397F4E}" type="presOf" srcId="{2F7399A9-8A40-4145-BC30-4DFDB2E29B45}" destId="{B505EA42-625D-1B4F-894C-365D635E7CB4}" srcOrd="0" destOrd="0" presId="urn:microsoft.com/office/officeart/2005/8/layout/cycle5"/>
    <dgm:cxn modelId="{3BE9F586-EBBB-8F41-B927-7AFEAC08E799}" type="presParOf" srcId="{B7257E96-DC0D-B34A-86D2-163811574D4E}" destId="{B505EA42-625D-1B4F-894C-365D635E7CB4}" srcOrd="0" destOrd="0" presId="urn:microsoft.com/office/officeart/2005/8/layout/cycle5"/>
    <dgm:cxn modelId="{0BEB087D-A3E7-D443-B0BA-210A12955B5C}" type="presParOf" srcId="{B7257E96-DC0D-B34A-86D2-163811574D4E}" destId="{A5AC96EF-8113-0944-9404-B86948825707}" srcOrd="1" destOrd="0" presId="urn:microsoft.com/office/officeart/2005/8/layout/cycle5"/>
    <dgm:cxn modelId="{DB955DF6-FE30-9F48-9150-3DAAA79D2884}" type="presParOf" srcId="{B7257E96-DC0D-B34A-86D2-163811574D4E}" destId="{7699561C-9AB6-E14F-9A19-9C1D051BD818}" srcOrd="2" destOrd="0" presId="urn:microsoft.com/office/officeart/2005/8/layout/cycle5"/>
    <dgm:cxn modelId="{673B6732-C589-9F45-9264-F21DA9408675}" type="presParOf" srcId="{B7257E96-DC0D-B34A-86D2-163811574D4E}" destId="{EA5EB30D-2E4B-EC49-85B5-B96919806B60}" srcOrd="3" destOrd="0" presId="urn:microsoft.com/office/officeart/2005/8/layout/cycle5"/>
    <dgm:cxn modelId="{BC03447D-70DE-4D40-978C-0116EE768F65}" type="presParOf" srcId="{B7257E96-DC0D-B34A-86D2-163811574D4E}" destId="{50FB5106-51C7-FC44-9AB6-1761CEEEE421}" srcOrd="4" destOrd="0" presId="urn:microsoft.com/office/officeart/2005/8/layout/cycle5"/>
    <dgm:cxn modelId="{D19FAB86-890C-EE48-B65E-FDA9393B2D62}" type="presParOf" srcId="{B7257E96-DC0D-B34A-86D2-163811574D4E}" destId="{4416550A-29DF-0E42-B675-19413B06A251}" srcOrd="5" destOrd="0" presId="urn:microsoft.com/office/officeart/2005/8/layout/cycle5"/>
    <dgm:cxn modelId="{B2D51C03-AC43-7F40-AADF-E432CBE93A3C}" type="presParOf" srcId="{B7257E96-DC0D-B34A-86D2-163811574D4E}" destId="{B199EEC7-CA3C-6243-886F-AAC26A8C2C66}" srcOrd="6" destOrd="0" presId="urn:microsoft.com/office/officeart/2005/8/layout/cycle5"/>
    <dgm:cxn modelId="{7D5BFDEE-677A-974A-B495-2EE503E809FC}" type="presParOf" srcId="{B7257E96-DC0D-B34A-86D2-163811574D4E}" destId="{AF6A772F-A73D-754B-968B-C39A02E82484}" srcOrd="7" destOrd="0" presId="urn:microsoft.com/office/officeart/2005/8/layout/cycle5"/>
    <dgm:cxn modelId="{72AE2992-67DB-9649-800E-80D93002BA1C}" type="presParOf" srcId="{B7257E96-DC0D-B34A-86D2-163811574D4E}" destId="{6F2974F9-1DC4-8F41-8D96-F390B95434DB}" srcOrd="8" destOrd="0" presId="urn:microsoft.com/office/officeart/2005/8/layout/cycle5"/>
    <dgm:cxn modelId="{CB3F6A6F-BB79-724B-B8A1-095C030F0377}" type="presParOf" srcId="{B7257E96-DC0D-B34A-86D2-163811574D4E}" destId="{6A78FF52-6ECD-754C-B0C5-2F917100C6B2}" srcOrd="9" destOrd="0" presId="urn:microsoft.com/office/officeart/2005/8/layout/cycle5"/>
    <dgm:cxn modelId="{E68512FA-6DBA-FA47-AF2D-4832E99713E1}" type="presParOf" srcId="{B7257E96-DC0D-B34A-86D2-163811574D4E}" destId="{01478577-C8B6-6C48-BF9A-A9B242FFBE67}" srcOrd="10" destOrd="0" presId="urn:microsoft.com/office/officeart/2005/8/layout/cycle5"/>
    <dgm:cxn modelId="{55B57C21-7296-604C-B4FD-C4C3A0916331}" type="presParOf" srcId="{B7257E96-DC0D-B34A-86D2-163811574D4E}" destId="{37DA991C-6280-AD4D-8DE8-15E8A87047D8}" srcOrd="11" destOrd="0" presId="urn:microsoft.com/office/officeart/2005/8/layout/cycle5"/>
    <dgm:cxn modelId="{7F75E8B8-9CCA-0342-93A8-E44D5F072751}" type="presParOf" srcId="{B7257E96-DC0D-B34A-86D2-163811574D4E}" destId="{95D0DEC6-7DBC-0144-B2A3-0DEFDC6BF040}" srcOrd="12" destOrd="0" presId="urn:microsoft.com/office/officeart/2005/8/layout/cycle5"/>
    <dgm:cxn modelId="{924BD4E5-E78F-FC44-8FD0-551E3AFEE0D0}" type="presParOf" srcId="{B7257E96-DC0D-B34A-86D2-163811574D4E}" destId="{3890CFEF-94DF-574D-A50F-90FED7F6AA8B}" srcOrd="13" destOrd="0" presId="urn:microsoft.com/office/officeart/2005/8/layout/cycle5"/>
    <dgm:cxn modelId="{FEF516EA-9450-8749-AEE3-3B046BC8790B}" type="presParOf" srcId="{B7257E96-DC0D-B34A-86D2-163811574D4E}" destId="{01FAEF00-3BD6-B745-8F89-0298231E769B}" srcOrd="14"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2A08912-DBFA-AB45-ADDB-4A4D05671B1F}" type="doc">
      <dgm:prSet loTypeId="urn:microsoft.com/office/officeart/2005/8/layout/cycle2" loCatId="" qsTypeId="urn:microsoft.com/office/officeart/2005/8/quickstyle/simple4" qsCatId="simple" csTypeId="urn:microsoft.com/office/officeart/2005/8/colors/colorful1" csCatId="colorful" phldr="1"/>
      <dgm:spPr/>
      <dgm:t>
        <a:bodyPr/>
        <a:lstStyle/>
        <a:p>
          <a:endParaRPr lang="en-US"/>
        </a:p>
      </dgm:t>
    </dgm:pt>
    <dgm:pt modelId="{4F5EC472-D640-354E-9D60-D82FDADCEE8C}">
      <dgm:prSet phldrT="[Text]"/>
      <dgm:spPr/>
      <dgm:t>
        <a:bodyPr/>
        <a:lstStyle/>
        <a:p>
          <a:r>
            <a:rPr lang="ta-IN" dirty="0" smtClean="0">
              <a:latin typeface="Arial"/>
              <a:cs typeface="Arial"/>
            </a:rPr>
            <a:t>k</a:t>
          </a:r>
          <a:r>
            <a:rPr lang="hr-HR" dirty="0" smtClean="0">
              <a:latin typeface="Arial"/>
              <a:cs typeface="Arial"/>
            </a:rPr>
            <a:t>adriranje </a:t>
          </a:r>
          <a:r>
            <a:rPr lang="hr-HR" dirty="0" smtClean="0">
              <a:latin typeface="Arial"/>
              <a:cs typeface="Arial"/>
            </a:rPr>
            <a:t>pre</a:t>
          </a:r>
          <a:r>
            <a:rPr lang="ta-IN" dirty="0" smtClean="0">
              <a:latin typeface="Arial"/>
              <a:cs typeface="Arial"/>
            </a:rPr>
            <a:t>d</a:t>
          </a:r>
          <a:r>
            <a:rPr lang="hr-HR" dirty="0" smtClean="0">
              <a:latin typeface="Arial"/>
              <a:cs typeface="Arial"/>
            </a:rPr>
            <a:t>stavlja </a:t>
          </a:r>
          <a:r>
            <a:rPr lang="hr-HR" dirty="0" smtClean="0">
              <a:latin typeface="Arial"/>
              <a:cs typeface="Arial"/>
            </a:rPr>
            <a:t>intervenciju u zadani motiv</a:t>
          </a:r>
          <a:endParaRPr lang="en-US" dirty="0"/>
        </a:p>
      </dgm:t>
    </dgm:pt>
    <dgm:pt modelId="{7A329120-9C82-7749-A8D0-BABBC340A04A}" type="parTrans" cxnId="{62A98FCA-728E-6942-A3B5-66443AC6C26A}">
      <dgm:prSet/>
      <dgm:spPr/>
      <dgm:t>
        <a:bodyPr/>
        <a:lstStyle/>
        <a:p>
          <a:endParaRPr lang="en-US"/>
        </a:p>
      </dgm:t>
    </dgm:pt>
    <dgm:pt modelId="{BA79A5C2-0619-E44D-A036-E994ED8F7F61}" type="sibTrans" cxnId="{62A98FCA-728E-6942-A3B5-66443AC6C26A}">
      <dgm:prSet/>
      <dgm:spPr/>
      <dgm:t>
        <a:bodyPr/>
        <a:lstStyle/>
        <a:p>
          <a:endParaRPr lang="en-US"/>
        </a:p>
      </dgm:t>
    </dgm:pt>
    <dgm:pt modelId="{2A83E5E9-EA76-B34F-B7D9-54F17523F4AC}">
      <dgm:prSet phldrT="[Text]"/>
      <dgm:spPr/>
      <dgm:t>
        <a:bodyPr/>
        <a:lstStyle/>
        <a:p>
          <a:r>
            <a:rPr lang="hr-HR" dirty="0" smtClean="0">
              <a:latin typeface="Arial"/>
              <a:cs typeface="Arial"/>
            </a:rPr>
            <a:t>ima značajke oblikovanja.</a:t>
          </a:r>
          <a:endParaRPr lang="en-US" b="1" dirty="0" smtClean="0">
            <a:latin typeface="Arial"/>
            <a:cs typeface="Arial"/>
          </a:endParaRPr>
        </a:p>
        <a:p>
          <a:endParaRPr lang="en-US" dirty="0"/>
        </a:p>
      </dgm:t>
    </dgm:pt>
    <dgm:pt modelId="{A2ABD531-FCED-7941-A9A0-AF268B986948}" type="parTrans" cxnId="{E91ABCFA-CF20-D14B-A957-3578ABFAA403}">
      <dgm:prSet/>
      <dgm:spPr/>
      <dgm:t>
        <a:bodyPr/>
        <a:lstStyle/>
        <a:p>
          <a:endParaRPr lang="en-US"/>
        </a:p>
      </dgm:t>
    </dgm:pt>
    <dgm:pt modelId="{7BAC24D1-2E27-9C40-A89F-97E18E204CAF}" type="sibTrans" cxnId="{E91ABCFA-CF20-D14B-A957-3578ABFAA403}">
      <dgm:prSet/>
      <dgm:spPr/>
      <dgm:t>
        <a:bodyPr/>
        <a:lstStyle/>
        <a:p>
          <a:endParaRPr lang="en-US"/>
        </a:p>
      </dgm:t>
    </dgm:pt>
    <dgm:pt modelId="{D5691623-451D-814F-83D3-AA8A5746EF0B}" type="pres">
      <dgm:prSet presAssocID="{02A08912-DBFA-AB45-ADDB-4A4D05671B1F}" presName="cycle" presStyleCnt="0">
        <dgm:presLayoutVars>
          <dgm:dir/>
          <dgm:resizeHandles val="exact"/>
        </dgm:presLayoutVars>
      </dgm:prSet>
      <dgm:spPr/>
      <dgm:t>
        <a:bodyPr/>
        <a:lstStyle/>
        <a:p>
          <a:endParaRPr lang="en-US"/>
        </a:p>
      </dgm:t>
    </dgm:pt>
    <dgm:pt modelId="{60EADBA8-DA0E-6B4C-BAC0-ADC4CBE4FD71}" type="pres">
      <dgm:prSet presAssocID="{4F5EC472-D640-354E-9D60-D82FDADCEE8C}" presName="node" presStyleLbl="node1" presStyleIdx="0" presStyleCnt="2">
        <dgm:presLayoutVars>
          <dgm:bulletEnabled val="1"/>
        </dgm:presLayoutVars>
      </dgm:prSet>
      <dgm:spPr/>
      <dgm:t>
        <a:bodyPr/>
        <a:lstStyle/>
        <a:p>
          <a:endParaRPr lang="en-US"/>
        </a:p>
      </dgm:t>
    </dgm:pt>
    <dgm:pt modelId="{3440B968-FF43-DF44-85D0-B63CC37A520C}" type="pres">
      <dgm:prSet presAssocID="{BA79A5C2-0619-E44D-A036-E994ED8F7F61}" presName="sibTrans" presStyleLbl="sibTrans2D1" presStyleIdx="0" presStyleCnt="2"/>
      <dgm:spPr/>
      <dgm:t>
        <a:bodyPr/>
        <a:lstStyle/>
        <a:p>
          <a:endParaRPr lang="en-US"/>
        </a:p>
      </dgm:t>
    </dgm:pt>
    <dgm:pt modelId="{B9F65EC4-B01C-C749-9D4F-C91C6EF10797}" type="pres">
      <dgm:prSet presAssocID="{BA79A5C2-0619-E44D-A036-E994ED8F7F61}" presName="connectorText" presStyleLbl="sibTrans2D1" presStyleIdx="0" presStyleCnt="2"/>
      <dgm:spPr/>
      <dgm:t>
        <a:bodyPr/>
        <a:lstStyle/>
        <a:p>
          <a:endParaRPr lang="en-US"/>
        </a:p>
      </dgm:t>
    </dgm:pt>
    <dgm:pt modelId="{909B6232-F9F2-E247-ABFD-66C1D9E5E038}" type="pres">
      <dgm:prSet presAssocID="{2A83E5E9-EA76-B34F-B7D9-54F17523F4AC}" presName="node" presStyleLbl="node1" presStyleIdx="1" presStyleCnt="2">
        <dgm:presLayoutVars>
          <dgm:bulletEnabled val="1"/>
        </dgm:presLayoutVars>
      </dgm:prSet>
      <dgm:spPr/>
      <dgm:t>
        <a:bodyPr/>
        <a:lstStyle/>
        <a:p>
          <a:endParaRPr lang="en-US"/>
        </a:p>
      </dgm:t>
    </dgm:pt>
    <dgm:pt modelId="{CE3CED46-209C-2E4D-82F4-448EBEC6D1A6}" type="pres">
      <dgm:prSet presAssocID="{7BAC24D1-2E27-9C40-A89F-97E18E204CAF}" presName="sibTrans" presStyleLbl="sibTrans2D1" presStyleIdx="1" presStyleCnt="2"/>
      <dgm:spPr/>
      <dgm:t>
        <a:bodyPr/>
        <a:lstStyle/>
        <a:p>
          <a:endParaRPr lang="en-US"/>
        </a:p>
      </dgm:t>
    </dgm:pt>
    <dgm:pt modelId="{18401523-02BE-9B47-BCF9-3D5D4083337B}" type="pres">
      <dgm:prSet presAssocID="{7BAC24D1-2E27-9C40-A89F-97E18E204CAF}" presName="connectorText" presStyleLbl="sibTrans2D1" presStyleIdx="1" presStyleCnt="2"/>
      <dgm:spPr/>
      <dgm:t>
        <a:bodyPr/>
        <a:lstStyle/>
        <a:p>
          <a:endParaRPr lang="en-US"/>
        </a:p>
      </dgm:t>
    </dgm:pt>
  </dgm:ptLst>
  <dgm:cxnLst>
    <dgm:cxn modelId="{FDC50CC9-5464-2A42-899D-5C6D0712F83C}" type="presOf" srcId="{02A08912-DBFA-AB45-ADDB-4A4D05671B1F}" destId="{D5691623-451D-814F-83D3-AA8A5746EF0B}" srcOrd="0" destOrd="0" presId="urn:microsoft.com/office/officeart/2005/8/layout/cycle2"/>
    <dgm:cxn modelId="{9A0AD269-2647-324F-843D-490F0832DD8A}" type="presOf" srcId="{BA79A5C2-0619-E44D-A036-E994ED8F7F61}" destId="{B9F65EC4-B01C-C749-9D4F-C91C6EF10797}" srcOrd="1" destOrd="0" presId="urn:microsoft.com/office/officeart/2005/8/layout/cycle2"/>
    <dgm:cxn modelId="{E91ABCFA-CF20-D14B-A957-3578ABFAA403}" srcId="{02A08912-DBFA-AB45-ADDB-4A4D05671B1F}" destId="{2A83E5E9-EA76-B34F-B7D9-54F17523F4AC}" srcOrd="1" destOrd="0" parTransId="{A2ABD531-FCED-7941-A9A0-AF268B986948}" sibTransId="{7BAC24D1-2E27-9C40-A89F-97E18E204CAF}"/>
    <dgm:cxn modelId="{7FFD7698-3BD0-A747-8F82-B61A05739556}" type="presOf" srcId="{7BAC24D1-2E27-9C40-A89F-97E18E204CAF}" destId="{CE3CED46-209C-2E4D-82F4-448EBEC6D1A6}" srcOrd="0" destOrd="0" presId="urn:microsoft.com/office/officeart/2005/8/layout/cycle2"/>
    <dgm:cxn modelId="{62A98FCA-728E-6942-A3B5-66443AC6C26A}" srcId="{02A08912-DBFA-AB45-ADDB-4A4D05671B1F}" destId="{4F5EC472-D640-354E-9D60-D82FDADCEE8C}" srcOrd="0" destOrd="0" parTransId="{7A329120-9C82-7749-A8D0-BABBC340A04A}" sibTransId="{BA79A5C2-0619-E44D-A036-E994ED8F7F61}"/>
    <dgm:cxn modelId="{53BF150A-BCE8-5B48-9125-076E6EB501DA}" type="presOf" srcId="{BA79A5C2-0619-E44D-A036-E994ED8F7F61}" destId="{3440B968-FF43-DF44-85D0-B63CC37A520C}" srcOrd="0" destOrd="0" presId="urn:microsoft.com/office/officeart/2005/8/layout/cycle2"/>
    <dgm:cxn modelId="{AE46FA63-4387-1A4A-B515-30EE90534F2B}" type="presOf" srcId="{4F5EC472-D640-354E-9D60-D82FDADCEE8C}" destId="{60EADBA8-DA0E-6B4C-BAC0-ADC4CBE4FD71}" srcOrd="0" destOrd="0" presId="urn:microsoft.com/office/officeart/2005/8/layout/cycle2"/>
    <dgm:cxn modelId="{BA93F79E-149F-934B-9807-DA652D5D535B}" type="presOf" srcId="{2A83E5E9-EA76-B34F-B7D9-54F17523F4AC}" destId="{909B6232-F9F2-E247-ABFD-66C1D9E5E038}" srcOrd="0" destOrd="0" presId="urn:microsoft.com/office/officeart/2005/8/layout/cycle2"/>
    <dgm:cxn modelId="{9F84F824-5FE9-A942-892A-24E15D469A06}" type="presOf" srcId="{7BAC24D1-2E27-9C40-A89F-97E18E204CAF}" destId="{18401523-02BE-9B47-BCF9-3D5D4083337B}" srcOrd="1" destOrd="0" presId="urn:microsoft.com/office/officeart/2005/8/layout/cycle2"/>
    <dgm:cxn modelId="{A2018472-28EC-864A-A9B4-A42A46A407B0}" type="presParOf" srcId="{D5691623-451D-814F-83D3-AA8A5746EF0B}" destId="{60EADBA8-DA0E-6B4C-BAC0-ADC4CBE4FD71}" srcOrd="0" destOrd="0" presId="urn:microsoft.com/office/officeart/2005/8/layout/cycle2"/>
    <dgm:cxn modelId="{9CA23008-988C-F346-8717-AF43B4A801B7}" type="presParOf" srcId="{D5691623-451D-814F-83D3-AA8A5746EF0B}" destId="{3440B968-FF43-DF44-85D0-B63CC37A520C}" srcOrd="1" destOrd="0" presId="urn:microsoft.com/office/officeart/2005/8/layout/cycle2"/>
    <dgm:cxn modelId="{F35FF12F-C285-4D4A-99A3-45CEEE8ACE1E}" type="presParOf" srcId="{3440B968-FF43-DF44-85D0-B63CC37A520C}" destId="{B9F65EC4-B01C-C749-9D4F-C91C6EF10797}" srcOrd="0" destOrd="0" presId="urn:microsoft.com/office/officeart/2005/8/layout/cycle2"/>
    <dgm:cxn modelId="{DC764F21-3BEA-0444-BE78-1BFF201A7525}" type="presParOf" srcId="{D5691623-451D-814F-83D3-AA8A5746EF0B}" destId="{909B6232-F9F2-E247-ABFD-66C1D9E5E038}" srcOrd="2" destOrd="0" presId="urn:microsoft.com/office/officeart/2005/8/layout/cycle2"/>
    <dgm:cxn modelId="{1BB07048-25B0-0D42-B645-785D79D0BD8F}" type="presParOf" srcId="{D5691623-451D-814F-83D3-AA8A5746EF0B}" destId="{CE3CED46-209C-2E4D-82F4-448EBEC6D1A6}" srcOrd="3" destOrd="0" presId="urn:microsoft.com/office/officeart/2005/8/layout/cycle2"/>
    <dgm:cxn modelId="{4B5548D7-9EAA-F045-A65E-864A64666E9A}" type="presParOf" srcId="{CE3CED46-209C-2E4D-82F4-448EBEC6D1A6}" destId="{18401523-02BE-9B47-BCF9-3D5D4083337B}"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3571BE3-B27B-0844-B2F0-F254D267F1C2}" type="doc">
      <dgm:prSet loTypeId="urn:microsoft.com/office/officeart/2005/8/layout/cycle2" loCatId="" qsTypeId="urn:microsoft.com/office/officeart/2005/8/quickstyle/simple4" qsCatId="simple" csTypeId="urn:microsoft.com/office/officeart/2005/8/colors/colorful1" csCatId="colorful" phldr="1"/>
      <dgm:spPr/>
      <dgm:t>
        <a:bodyPr/>
        <a:lstStyle/>
        <a:p>
          <a:endParaRPr lang="en-US"/>
        </a:p>
      </dgm:t>
    </dgm:pt>
    <dgm:pt modelId="{E3CD6B1C-744C-F744-ACB2-D8232612AF8B}">
      <dgm:prSet phldrT="[Text]"/>
      <dgm:spPr/>
      <dgm:t>
        <a:bodyPr/>
        <a:lstStyle/>
        <a:p>
          <a:r>
            <a:rPr lang="hr-HR" dirty="0" smtClean="0">
              <a:latin typeface="Arial"/>
              <a:cs typeface="Arial"/>
            </a:rPr>
            <a:t>zadatak </a:t>
          </a:r>
          <a:r>
            <a:rPr lang="ta-IN" dirty="0" smtClean="0">
              <a:latin typeface="Arial"/>
              <a:cs typeface="Arial"/>
            </a:rPr>
            <a:t>je</a:t>
          </a:r>
          <a:r>
            <a:rPr lang="hr-HR" dirty="0" smtClean="0">
              <a:latin typeface="Arial"/>
              <a:cs typeface="Arial"/>
            </a:rPr>
            <a:t> jednostavan </a:t>
          </a:r>
          <a:endParaRPr lang="en-US" dirty="0"/>
        </a:p>
      </dgm:t>
    </dgm:pt>
    <dgm:pt modelId="{09968ED4-5014-7047-88CA-D27806D71EA4}" type="parTrans" cxnId="{5A5980DC-A1DA-BE45-8D7A-50918BD7F078}">
      <dgm:prSet/>
      <dgm:spPr/>
      <dgm:t>
        <a:bodyPr/>
        <a:lstStyle/>
        <a:p>
          <a:endParaRPr lang="en-US"/>
        </a:p>
      </dgm:t>
    </dgm:pt>
    <dgm:pt modelId="{A5223D72-5174-1C48-8613-57685ECD1CB3}" type="sibTrans" cxnId="{5A5980DC-A1DA-BE45-8D7A-50918BD7F078}">
      <dgm:prSet/>
      <dgm:spPr/>
      <dgm:t>
        <a:bodyPr/>
        <a:lstStyle/>
        <a:p>
          <a:endParaRPr lang="en-US"/>
        </a:p>
      </dgm:t>
    </dgm:pt>
    <dgm:pt modelId="{7965FF80-0343-F14D-8859-854AD6BE28C1}">
      <dgm:prSet phldrT="[Text]"/>
      <dgm:spPr/>
      <dgm:t>
        <a:bodyPr/>
        <a:lstStyle/>
        <a:p>
          <a:r>
            <a:rPr lang="hr-HR" dirty="0" smtClean="0">
              <a:latin typeface="Arial"/>
              <a:cs typeface="Arial"/>
            </a:rPr>
            <a:t>učenici </a:t>
          </a:r>
          <a:r>
            <a:rPr lang="ta-IN" dirty="0" smtClean="0">
              <a:latin typeface="Arial"/>
              <a:cs typeface="Arial"/>
            </a:rPr>
            <a:t>ne </a:t>
          </a:r>
          <a:r>
            <a:rPr lang="hr-HR" dirty="0" smtClean="0">
              <a:latin typeface="Arial"/>
              <a:cs typeface="Arial"/>
            </a:rPr>
            <a:t>snim</a:t>
          </a:r>
          <a:r>
            <a:rPr lang="ta-IN" dirty="0" smtClean="0">
              <a:latin typeface="Arial"/>
              <a:cs typeface="Arial"/>
            </a:rPr>
            <a:t>aju</a:t>
          </a:r>
          <a:r>
            <a:rPr lang="hr-HR" dirty="0" smtClean="0">
              <a:latin typeface="Arial"/>
              <a:cs typeface="Arial"/>
            </a:rPr>
            <a:t> </a:t>
          </a:r>
          <a:r>
            <a:rPr lang="ta-IN" dirty="0" smtClean="0">
              <a:latin typeface="Arial"/>
              <a:cs typeface="Arial"/>
            </a:rPr>
            <a:t>veću količinu</a:t>
          </a:r>
          <a:r>
            <a:rPr lang="hr-HR" dirty="0" smtClean="0">
              <a:latin typeface="Arial"/>
              <a:cs typeface="Arial"/>
            </a:rPr>
            <a:t> </a:t>
          </a:r>
          <a:r>
            <a:rPr lang="hr-HR" dirty="0" smtClean="0">
              <a:latin typeface="Arial"/>
              <a:cs typeface="Arial"/>
            </a:rPr>
            <a:t>fotografija </a:t>
          </a:r>
          <a:endParaRPr lang="ta-IN" dirty="0" smtClean="0">
            <a:latin typeface="Arial"/>
            <a:cs typeface="Arial"/>
          </a:endParaRPr>
        </a:p>
        <a:p>
          <a:endParaRPr lang="en-US" dirty="0"/>
        </a:p>
      </dgm:t>
    </dgm:pt>
    <dgm:pt modelId="{D17A8C41-B651-2149-8A85-46E3EBF0A95F}" type="parTrans" cxnId="{508FBA70-2416-E14B-B5CD-D7593D7844D9}">
      <dgm:prSet/>
      <dgm:spPr/>
      <dgm:t>
        <a:bodyPr/>
        <a:lstStyle/>
        <a:p>
          <a:endParaRPr lang="en-US"/>
        </a:p>
      </dgm:t>
    </dgm:pt>
    <dgm:pt modelId="{426A159C-F82B-7E47-9BD1-221719B190E9}" type="sibTrans" cxnId="{508FBA70-2416-E14B-B5CD-D7593D7844D9}">
      <dgm:prSet/>
      <dgm:spPr/>
      <dgm:t>
        <a:bodyPr/>
        <a:lstStyle/>
        <a:p>
          <a:endParaRPr lang="en-US"/>
        </a:p>
      </dgm:t>
    </dgm:pt>
    <dgm:pt modelId="{F991F646-F2C4-E84A-8325-A8A33249B0E7}">
      <dgm:prSet phldrT="[Text]"/>
      <dgm:spPr/>
      <dgm:t>
        <a:bodyPr/>
        <a:lstStyle/>
        <a:p>
          <a:r>
            <a:rPr lang="ta-IN" dirty="0" smtClean="0">
              <a:latin typeface="Arial"/>
              <a:cs typeface="Arial"/>
            </a:rPr>
            <a:t>učenici ne </a:t>
          </a:r>
          <a:r>
            <a:rPr lang="hr-HR" dirty="0" smtClean="0">
              <a:latin typeface="Arial"/>
              <a:cs typeface="Arial"/>
            </a:rPr>
            <a:t>rad</a:t>
          </a:r>
          <a:r>
            <a:rPr lang="ta-IN" dirty="0" smtClean="0">
              <a:latin typeface="Arial"/>
              <a:cs typeface="Arial"/>
            </a:rPr>
            <a:t>e</a:t>
          </a:r>
          <a:r>
            <a:rPr lang="hr-HR" dirty="0" smtClean="0">
              <a:latin typeface="Arial"/>
              <a:cs typeface="Arial"/>
            </a:rPr>
            <a:t> selekciju</a:t>
          </a:r>
          <a:endParaRPr lang="en-US" dirty="0"/>
        </a:p>
      </dgm:t>
    </dgm:pt>
    <dgm:pt modelId="{EA0C1758-9043-8646-AA0C-3819DF278EDD}" type="parTrans" cxnId="{407ADC0E-4E9B-2541-86A9-4B5464EEF064}">
      <dgm:prSet/>
      <dgm:spPr/>
      <dgm:t>
        <a:bodyPr/>
        <a:lstStyle/>
        <a:p>
          <a:endParaRPr lang="en-US"/>
        </a:p>
      </dgm:t>
    </dgm:pt>
    <dgm:pt modelId="{9E160FAE-DF77-FE4A-97AD-945EE8A4315B}" type="sibTrans" cxnId="{407ADC0E-4E9B-2541-86A9-4B5464EEF064}">
      <dgm:prSet/>
      <dgm:spPr/>
      <dgm:t>
        <a:bodyPr/>
        <a:lstStyle/>
        <a:p>
          <a:endParaRPr lang="en-US"/>
        </a:p>
      </dgm:t>
    </dgm:pt>
    <dgm:pt modelId="{2E8B3393-1CA1-0F41-9895-AB36C0F634C2}" type="pres">
      <dgm:prSet presAssocID="{C3571BE3-B27B-0844-B2F0-F254D267F1C2}" presName="cycle" presStyleCnt="0">
        <dgm:presLayoutVars>
          <dgm:dir/>
          <dgm:resizeHandles val="exact"/>
        </dgm:presLayoutVars>
      </dgm:prSet>
      <dgm:spPr/>
      <dgm:t>
        <a:bodyPr/>
        <a:lstStyle/>
        <a:p>
          <a:endParaRPr lang="en-US"/>
        </a:p>
      </dgm:t>
    </dgm:pt>
    <dgm:pt modelId="{0FAB20DD-360C-2E41-AF92-52060B4FD6DD}" type="pres">
      <dgm:prSet presAssocID="{E3CD6B1C-744C-F744-ACB2-D8232612AF8B}" presName="node" presStyleLbl="node1" presStyleIdx="0" presStyleCnt="3">
        <dgm:presLayoutVars>
          <dgm:bulletEnabled val="1"/>
        </dgm:presLayoutVars>
      </dgm:prSet>
      <dgm:spPr/>
      <dgm:t>
        <a:bodyPr/>
        <a:lstStyle/>
        <a:p>
          <a:endParaRPr lang="en-US"/>
        </a:p>
      </dgm:t>
    </dgm:pt>
    <dgm:pt modelId="{D2D27225-06B7-F74C-98E0-E95707E2C105}" type="pres">
      <dgm:prSet presAssocID="{A5223D72-5174-1C48-8613-57685ECD1CB3}" presName="sibTrans" presStyleLbl="sibTrans2D1" presStyleIdx="0" presStyleCnt="3"/>
      <dgm:spPr/>
      <dgm:t>
        <a:bodyPr/>
        <a:lstStyle/>
        <a:p>
          <a:endParaRPr lang="en-US"/>
        </a:p>
      </dgm:t>
    </dgm:pt>
    <dgm:pt modelId="{2AB6B50E-5CD2-674B-9EA3-D7348415C53A}" type="pres">
      <dgm:prSet presAssocID="{A5223D72-5174-1C48-8613-57685ECD1CB3}" presName="connectorText" presStyleLbl="sibTrans2D1" presStyleIdx="0" presStyleCnt="3"/>
      <dgm:spPr/>
      <dgm:t>
        <a:bodyPr/>
        <a:lstStyle/>
        <a:p>
          <a:endParaRPr lang="en-US"/>
        </a:p>
      </dgm:t>
    </dgm:pt>
    <dgm:pt modelId="{F7A604CF-5DD1-3946-ACEE-6818EC4B0B92}" type="pres">
      <dgm:prSet presAssocID="{7965FF80-0343-F14D-8859-854AD6BE28C1}" presName="node" presStyleLbl="node1" presStyleIdx="1" presStyleCnt="3" custRadScaleRad="99064" custRadScaleInc="566">
        <dgm:presLayoutVars>
          <dgm:bulletEnabled val="1"/>
        </dgm:presLayoutVars>
      </dgm:prSet>
      <dgm:spPr/>
      <dgm:t>
        <a:bodyPr/>
        <a:lstStyle/>
        <a:p>
          <a:endParaRPr lang="en-US"/>
        </a:p>
      </dgm:t>
    </dgm:pt>
    <dgm:pt modelId="{5D62640E-0B47-F646-8E13-D13459726EEB}" type="pres">
      <dgm:prSet presAssocID="{426A159C-F82B-7E47-9BD1-221719B190E9}" presName="sibTrans" presStyleLbl="sibTrans2D1" presStyleIdx="1" presStyleCnt="3"/>
      <dgm:spPr/>
      <dgm:t>
        <a:bodyPr/>
        <a:lstStyle/>
        <a:p>
          <a:endParaRPr lang="en-US"/>
        </a:p>
      </dgm:t>
    </dgm:pt>
    <dgm:pt modelId="{202CC4D0-91D2-174B-9B42-28169C8263AF}" type="pres">
      <dgm:prSet presAssocID="{426A159C-F82B-7E47-9BD1-221719B190E9}" presName="connectorText" presStyleLbl="sibTrans2D1" presStyleIdx="1" presStyleCnt="3"/>
      <dgm:spPr/>
      <dgm:t>
        <a:bodyPr/>
        <a:lstStyle/>
        <a:p>
          <a:endParaRPr lang="en-US"/>
        </a:p>
      </dgm:t>
    </dgm:pt>
    <dgm:pt modelId="{2ABFCFC3-4ECA-E34E-A410-34519FC8B8BC}" type="pres">
      <dgm:prSet presAssocID="{F991F646-F2C4-E84A-8325-A8A33249B0E7}" presName="node" presStyleLbl="node1" presStyleIdx="2" presStyleCnt="3">
        <dgm:presLayoutVars>
          <dgm:bulletEnabled val="1"/>
        </dgm:presLayoutVars>
      </dgm:prSet>
      <dgm:spPr/>
      <dgm:t>
        <a:bodyPr/>
        <a:lstStyle/>
        <a:p>
          <a:endParaRPr lang="en-US"/>
        </a:p>
      </dgm:t>
    </dgm:pt>
    <dgm:pt modelId="{DB3D46FB-7779-6049-92FB-3C3B2811C5D6}" type="pres">
      <dgm:prSet presAssocID="{9E160FAE-DF77-FE4A-97AD-945EE8A4315B}" presName="sibTrans" presStyleLbl="sibTrans2D1" presStyleIdx="2" presStyleCnt="3"/>
      <dgm:spPr/>
      <dgm:t>
        <a:bodyPr/>
        <a:lstStyle/>
        <a:p>
          <a:endParaRPr lang="en-US"/>
        </a:p>
      </dgm:t>
    </dgm:pt>
    <dgm:pt modelId="{54785BC5-7DBE-FD41-BC1D-4BCB4FCE4B1F}" type="pres">
      <dgm:prSet presAssocID="{9E160FAE-DF77-FE4A-97AD-945EE8A4315B}" presName="connectorText" presStyleLbl="sibTrans2D1" presStyleIdx="2" presStyleCnt="3"/>
      <dgm:spPr/>
      <dgm:t>
        <a:bodyPr/>
        <a:lstStyle/>
        <a:p>
          <a:endParaRPr lang="en-US"/>
        </a:p>
      </dgm:t>
    </dgm:pt>
  </dgm:ptLst>
  <dgm:cxnLst>
    <dgm:cxn modelId="{B85B2440-FA91-AF41-9D00-B63F6221E24A}" type="presOf" srcId="{C3571BE3-B27B-0844-B2F0-F254D267F1C2}" destId="{2E8B3393-1CA1-0F41-9895-AB36C0F634C2}" srcOrd="0" destOrd="0" presId="urn:microsoft.com/office/officeart/2005/8/layout/cycle2"/>
    <dgm:cxn modelId="{06288C5C-C1DE-2245-8EA6-565E9B66F47D}" type="presOf" srcId="{9E160FAE-DF77-FE4A-97AD-945EE8A4315B}" destId="{DB3D46FB-7779-6049-92FB-3C3B2811C5D6}" srcOrd="0" destOrd="0" presId="urn:microsoft.com/office/officeart/2005/8/layout/cycle2"/>
    <dgm:cxn modelId="{508FBA70-2416-E14B-B5CD-D7593D7844D9}" srcId="{C3571BE3-B27B-0844-B2F0-F254D267F1C2}" destId="{7965FF80-0343-F14D-8859-854AD6BE28C1}" srcOrd="1" destOrd="0" parTransId="{D17A8C41-B651-2149-8A85-46E3EBF0A95F}" sibTransId="{426A159C-F82B-7E47-9BD1-221719B190E9}"/>
    <dgm:cxn modelId="{407ADC0E-4E9B-2541-86A9-4B5464EEF064}" srcId="{C3571BE3-B27B-0844-B2F0-F254D267F1C2}" destId="{F991F646-F2C4-E84A-8325-A8A33249B0E7}" srcOrd="2" destOrd="0" parTransId="{EA0C1758-9043-8646-AA0C-3819DF278EDD}" sibTransId="{9E160FAE-DF77-FE4A-97AD-945EE8A4315B}"/>
    <dgm:cxn modelId="{682148B4-5E64-6942-B287-B5A8BA12E5B1}" type="presOf" srcId="{7965FF80-0343-F14D-8859-854AD6BE28C1}" destId="{F7A604CF-5DD1-3946-ACEE-6818EC4B0B92}" srcOrd="0" destOrd="0" presId="urn:microsoft.com/office/officeart/2005/8/layout/cycle2"/>
    <dgm:cxn modelId="{19DA5D8D-A866-5647-BA30-669876A9D202}" type="presOf" srcId="{426A159C-F82B-7E47-9BD1-221719B190E9}" destId="{202CC4D0-91D2-174B-9B42-28169C8263AF}" srcOrd="1" destOrd="0" presId="urn:microsoft.com/office/officeart/2005/8/layout/cycle2"/>
    <dgm:cxn modelId="{6B9B6099-8E49-4B4C-9634-CF3B1F801DF6}" type="presOf" srcId="{426A159C-F82B-7E47-9BD1-221719B190E9}" destId="{5D62640E-0B47-F646-8E13-D13459726EEB}" srcOrd="0" destOrd="0" presId="urn:microsoft.com/office/officeart/2005/8/layout/cycle2"/>
    <dgm:cxn modelId="{5A5980DC-A1DA-BE45-8D7A-50918BD7F078}" srcId="{C3571BE3-B27B-0844-B2F0-F254D267F1C2}" destId="{E3CD6B1C-744C-F744-ACB2-D8232612AF8B}" srcOrd="0" destOrd="0" parTransId="{09968ED4-5014-7047-88CA-D27806D71EA4}" sibTransId="{A5223D72-5174-1C48-8613-57685ECD1CB3}"/>
    <dgm:cxn modelId="{725AF986-23F4-BC40-89F4-CABC6BF1ABB6}" type="presOf" srcId="{F991F646-F2C4-E84A-8325-A8A33249B0E7}" destId="{2ABFCFC3-4ECA-E34E-A410-34519FC8B8BC}" srcOrd="0" destOrd="0" presId="urn:microsoft.com/office/officeart/2005/8/layout/cycle2"/>
    <dgm:cxn modelId="{0DDFA7DE-BB14-9047-AD1B-25640A96F00E}" type="presOf" srcId="{A5223D72-5174-1C48-8613-57685ECD1CB3}" destId="{D2D27225-06B7-F74C-98E0-E95707E2C105}" srcOrd="0" destOrd="0" presId="urn:microsoft.com/office/officeart/2005/8/layout/cycle2"/>
    <dgm:cxn modelId="{96B659A9-3D2C-C04A-BD56-3F43E3FCA0DF}" type="presOf" srcId="{A5223D72-5174-1C48-8613-57685ECD1CB3}" destId="{2AB6B50E-5CD2-674B-9EA3-D7348415C53A}" srcOrd="1" destOrd="0" presId="urn:microsoft.com/office/officeart/2005/8/layout/cycle2"/>
    <dgm:cxn modelId="{340D0BCF-D296-1545-B788-B4A3DF3DA1FF}" type="presOf" srcId="{9E160FAE-DF77-FE4A-97AD-945EE8A4315B}" destId="{54785BC5-7DBE-FD41-BC1D-4BCB4FCE4B1F}" srcOrd="1" destOrd="0" presId="urn:microsoft.com/office/officeart/2005/8/layout/cycle2"/>
    <dgm:cxn modelId="{6CA53FC8-C74D-904D-B6A6-489C2F6F8670}" type="presOf" srcId="{E3CD6B1C-744C-F744-ACB2-D8232612AF8B}" destId="{0FAB20DD-360C-2E41-AF92-52060B4FD6DD}" srcOrd="0" destOrd="0" presId="urn:microsoft.com/office/officeart/2005/8/layout/cycle2"/>
    <dgm:cxn modelId="{3D06D656-95BB-AC42-884E-D485F3662D35}" type="presParOf" srcId="{2E8B3393-1CA1-0F41-9895-AB36C0F634C2}" destId="{0FAB20DD-360C-2E41-AF92-52060B4FD6DD}" srcOrd="0" destOrd="0" presId="urn:microsoft.com/office/officeart/2005/8/layout/cycle2"/>
    <dgm:cxn modelId="{4E825FEC-9920-564A-A025-8DE111478673}" type="presParOf" srcId="{2E8B3393-1CA1-0F41-9895-AB36C0F634C2}" destId="{D2D27225-06B7-F74C-98E0-E95707E2C105}" srcOrd="1" destOrd="0" presId="urn:microsoft.com/office/officeart/2005/8/layout/cycle2"/>
    <dgm:cxn modelId="{BE09E4E6-7BCD-AE4A-8B0A-3E50FC989C72}" type="presParOf" srcId="{D2D27225-06B7-F74C-98E0-E95707E2C105}" destId="{2AB6B50E-5CD2-674B-9EA3-D7348415C53A}" srcOrd="0" destOrd="0" presId="urn:microsoft.com/office/officeart/2005/8/layout/cycle2"/>
    <dgm:cxn modelId="{E3EB0798-7588-2841-BEDC-7E08C77ED756}" type="presParOf" srcId="{2E8B3393-1CA1-0F41-9895-AB36C0F634C2}" destId="{F7A604CF-5DD1-3946-ACEE-6818EC4B0B92}" srcOrd="2" destOrd="0" presId="urn:microsoft.com/office/officeart/2005/8/layout/cycle2"/>
    <dgm:cxn modelId="{77B12827-07A7-7E45-82F7-55C34120FC17}" type="presParOf" srcId="{2E8B3393-1CA1-0F41-9895-AB36C0F634C2}" destId="{5D62640E-0B47-F646-8E13-D13459726EEB}" srcOrd="3" destOrd="0" presId="urn:microsoft.com/office/officeart/2005/8/layout/cycle2"/>
    <dgm:cxn modelId="{4A3CFCCC-D64E-DA4B-88B2-6034EAE3A229}" type="presParOf" srcId="{5D62640E-0B47-F646-8E13-D13459726EEB}" destId="{202CC4D0-91D2-174B-9B42-28169C8263AF}" srcOrd="0" destOrd="0" presId="urn:microsoft.com/office/officeart/2005/8/layout/cycle2"/>
    <dgm:cxn modelId="{38BE8DA8-AB73-D041-A9E3-AB759643846C}" type="presParOf" srcId="{2E8B3393-1CA1-0F41-9895-AB36C0F634C2}" destId="{2ABFCFC3-4ECA-E34E-A410-34519FC8B8BC}" srcOrd="4" destOrd="0" presId="urn:microsoft.com/office/officeart/2005/8/layout/cycle2"/>
    <dgm:cxn modelId="{8EC32BF5-55CA-5446-84B5-25AE60EE44A4}" type="presParOf" srcId="{2E8B3393-1CA1-0F41-9895-AB36C0F634C2}" destId="{DB3D46FB-7779-6049-92FB-3C3B2811C5D6}" srcOrd="5" destOrd="0" presId="urn:microsoft.com/office/officeart/2005/8/layout/cycle2"/>
    <dgm:cxn modelId="{24BB942A-0DBE-E247-BC6E-CE91FFB06E8D}" type="presParOf" srcId="{DB3D46FB-7779-6049-92FB-3C3B2811C5D6}" destId="{54785BC5-7DBE-FD41-BC1D-4BCB4FCE4B1F}"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F1E944-23E7-9240-B7BC-832E1D4E399B}">
      <dsp:nvSpPr>
        <dsp:cNvPr id="0" name=""/>
        <dsp:cNvSpPr/>
      </dsp:nvSpPr>
      <dsp:spPr>
        <a:xfrm>
          <a:off x="5919" y="1749953"/>
          <a:ext cx="1737849" cy="1563159"/>
        </a:xfrm>
        <a:prstGeom prst="roundRect">
          <a:avLst>
            <a:gd name="adj" fmla="val 10000"/>
          </a:avLst>
        </a:prstGeom>
        <a:gradFill rotWithShape="0">
          <a:gsLst>
            <a:gs pos="0">
              <a:schemeClr val="accent2">
                <a:hueOff val="0"/>
                <a:satOff val="0"/>
                <a:lumOff val="0"/>
                <a:alphaOff val="0"/>
                <a:tint val="100000"/>
                <a:shade val="100000"/>
                <a:satMod val="100000"/>
                <a:lumMod val="90000"/>
              </a:schemeClr>
            </a:gs>
            <a:gs pos="100000">
              <a:schemeClr val="accent2">
                <a:hueOff val="0"/>
                <a:satOff val="0"/>
                <a:lumOff val="0"/>
                <a:alphaOff val="0"/>
                <a:tint val="95000"/>
                <a:shade val="100000"/>
                <a:satMod val="110000"/>
                <a:lumMod val="105000"/>
              </a:schemeClr>
            </a:gs>
          </a:gsLst>
          <a:path path="circle">
            <a:fillToRect l="40000" t="100000" r="40000" b="100000"/>
          </a:path>
        </a:gradFill>
        <a:ln>
          <a:noFill/>
        </a:ln>
        <a:effectLst>
          <a:outerShdw blurRad="50800" dist="12700" dir="5400000" rotWithShape="0">
            <a:srgbClr val="000000">
              <a:alpha val="37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ta-IN" sz="2000" kern="1200" dirty="0" smtClean="0">
              <a:latin typeface="Arial"/>
              <a:cs typeface="Arial"/>
            </a:rPr>
            <a:t>p</a:t>
          </a:r>
          <a:r>
            <a:rPr lang="hr-HR" sz="2000" kern="1200" dirty="0" smtClean="0">
              <a:latin typeface="Arial"/>
              <a:cs typeface="Arial"/>
            </a:rPr>
            <a:t>rimjen</a:t>
          </a:r>
          <a:r>
            <a:rPr lang="ta-IN" sz="2000" kern="1200" dirty="0" smtClean="0">
              <a:latin typeface="Arial"/>
              <a:cs typeface="Arial"/>
            </a:rPr>
            <a:t>a</a:t>
          </a:r>
          <a:r>
            <a:rPr lang="hr-HR" sz="2000" kern="1200" dirty="0" smtClean="0">
              <a:latin typeface="Arial"/>
              <a:cs typeface="Arial"/>
            </a:rPr>
            <a:t> informatičke tehnologije </a:t>
          </a:r>
          <a:endParaRPr lang="en-US" sz="2000" kern="1200" dirty="0"/>
        </a:p>
      </dsp:txBody>
      <dsp:txXfrm>
        <a:off x="51702" y="1795736"/>
        <a:ext cx="1646283" cy="1471593"/>
      </dsp:txXfrm>
    </dsp:sp>
    <dsp:sp modelId="{2C06E50D-82FD-CF42-8935-530541CE63E5}">
      <dsp:nvSpPr>
        <dsp:cNvPr id="0" name=""/>
        <dsp:cNvSpPr/>
      </dsp:nvSpPr>
      <dsp:spPr>
        <a:xfrm>
          <a:off x="1888252" y="2352375"/>
          <a:ext cx="306302" cy="358316"/>
        </a:xfrm>
        <a:prstGeom prst="rightArrow">
          <a:avLst>
            <a:gd name="adj1" fmla="val 60000"/>
            <a:gd name="adj2" fmla="val 50000"/>
          </a:avLst>
        </a:prstGeom>
        <a:gradFill rotWithShape="0">
          <a:gsLst>
            <a:gs pos="0">
              <a:schemeClr val="accent2">
                <a:hueOff val="0"/>
                <a:satOff val="0"/>
                <a:lumOff val="0"/>
                <a:alphaOff val="0"/>
                <a:tint val="100000"/>
                <a:shade val="100000"/>
                <a:satMod val="100000"/>
                <a:lumMod val="90000"/>
              </a:schemeClr>
            </a:gs>
            <a:gs pos="100000">
              <a:schemeClr val="accent2">
                <a:hueOff val="0"/>
                <a:satOff val="0"/>
                <a:lumOff val="0"/>
                <a:alphaOff val="0"/>
                <a:tint val="95000"/>
                <a:shade val="100000"/>
                <a:satMod val="110000"/>
                <a:lumMod val="105000"/>
              </a:schemeClr>
            </a:gs>
          </a:gsLst>
          <a:path path="circle">
            <a:fillToRect l="40000" t="100000" r="40000" b="100000"/>
          </a:path>
        </a:gradFill>
        <a:ln>
          <a:noFill/>
        </a:ln>
        <a:effectLst>
          <a:outerShdw blurRad="50800" dist="12700" dir="5400000" rotWithShape="0">
            <a:srgbClr val="000000">
              <a:alpha val="37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a:p>
      </dsp:txBody>
      <dsp:txXfrm>
        <a:off x="1888252" y="2424038"/>
        <a:ext cx="214411" cy="214990"/>
      </dsp:txXfrm>
    </dsp:sp>
    <dsp:sp modelId="{6DA5FB4C-916E-5547-A63B-08BCA398B5B4}">
      <dsp:nvSpPr>
        <dsp:cNvPr id="0" name=""/>
        <dsp:cNvSpPr/>
      </dsp:nvSpPr>
      <dsp:spPr>
        <a:xfrm>
          <a:off x="2321699" y="1679130"/>
          <a:ext cx="1863477" cy="1704805"/>
        </a:xfrm>
        <a:prstGeom prst="roundRect">
          <a:avLst>
            <a:gd name="adj" fmla="val 10000"/>
          </a:avLst>
        </a:prstGeom>
        <a:gradFill rotWithShape="0">
          <a:gsLst>
            <a:gs pos="0">
              <a:schemeClr val="accent2">
                <a:hueOff val="966648"/>
                <a:satOff val="-14760"/>
                <a:lumOff val="-523"/>
                <a:alphaOff val="0"/>
                <a:tint val="100000"/>
                <a:shade val="100000"/>
                <a:satMod val="100000"/>
                <a:lumMod val="90000"/>
              </a:schemeClr>
            </a:gs>
            <a:gs pos="100000">
              <a:schemeClr val="accent2">
                <a:hueOff val="966648"/>
                <a:satOff val="-14760"/>
                <a:lumOff val="-523"/>
                <a:alphaOff val="0"/>
                <a:tint val="95000"/>
                <a:shade val="100000"/>
                <a:satMod val="110000"/>
                <a:lumMod val="105000"/>
              </a:schemeClr>
            </a:gs>
          </a:gsLst>
          <a:path path="circle">
            <a:fillToRect l="40000" t="100000" r="40000" b="100000"/>
          </a:path>
        </a:gradFill>
        <a:ln>
          <a:noFill/>
        </a:ln>
        <a:effectLst>
          <a:outerShdw blurRad="50800" dist="12700" dir="5400000" rotWithShape="0">
            <a:srgbClr val="000000">
              <a:alpha val="37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hr-HR" sz="2000" kern="1200" dirty="0" smtClean="0">
              <a:latin typeface="Arial"/>
              <a:cs typeface="Arial"/>
            </a:rPr>
            <a:t>oboga</a:t>
          </a:r>
          <a:r>
            <a:rPr lang="ta-IN" sz="2000" kern="1200" dirty="0" smtClean="0">
              <a:latin typeface="Arial"/>
              <a:cs typeface="Arial"/>
            </a:rPr>
            <a:t>ćivanje</a:t>
          </a:r>
          <a:r>
            <a:rPr lang="hr-HR" sz="2000" kern="1200" dirty="0" smtClean="0">
              <a:latin typeface="Arial"/>
              <a:cs typeface="Arial"/>
            </a:rPr>
            <a:t> metod</a:t>
          </a:r>
          <a:r>
            <a:rPr lang="ta-IN" sz="2000" kern="1200" dirty="0" smtClean="0">
              <a:latin typeface="Arial"/>
              <a:cs typeface="Arial"/>
            </a:rPr>
            <a:t>a</a:t>
          </a:r>
          <a:r>
            <a:rPr lang="hr-HR" sz="2000" kern="1200" dirty="0" smtClean="0">
              <a:latin typeface="Arial"/>
              <a:cs typeface="Arial"/>
            </a:rPr>
            <a:t> rada </a:t>
          </a:r>
          <a:endParaRPr lang="en-US" sz="2000" kern="1200" dirty="0"/>
        </a:p>
      </dsp:txBody>
      <dsp:txXfrm>
        <a:off x="2371631" y="1729062"/>
        <a:ext cx="1763613" cy="1604941"/>
      </dsp:txXfrm>
    </dsp:sp>
    <dsp:sp modelId="{AE500338-CE9C-3F42-8D60-28BA93532200}">
      <dsp:nvSpPr>
        <dsp:cNvPr id="0" name=""/>
        <dsp:cNvSpPr/>
      </dsp:nvSpPr>
      <dsp:spPr>
        <a:xfrm>
          <a:off x="4329659" y="2352375"/>
          <a:ext cx="306302" cy="358316"/>
        </a:xfrm>
        <a:prstGeom prst="rightArrow">
          <a:avLst>
            <a:gd name="adj1" fmla="val 60000"/>
            <a:gd name="adj2" fmla="val 50000"/>
          </a:avLst>
        </a:prstGeom>
        <a:gradFill rotWithShape="0">
          <a:gsLst>
            <a:gs pos="0">
              <a:schemeClr val="accent2">
                <a:hueOff val="1449972"/>
                <a:satOff val="-22140"/>
                <a:lumOff val="-784"/>
                <a:alphaOff val="0"/>
                <a:tint val="100000"/>
                <a:shade val="100000"/>
                <a:satMod val="100000"/>
                <a:lumMod val="90000"/>
              </a:schemeClr>
            </a:gs>
            <a:gs pos="100000">
              <a:schemeClr val="accent2">
                <a:hueOff val="1449972"/>
                <a:satOff val="-22140"/>
                <a:lumOff val="-784"/>
                <a:alphaOff val="0"/>
                <a:tint val="95000"/>
                <a:shade val="100000"/>
                <a:satMod val="110000"/>
                <a:lumMod val="105000"/>
              </a:schemeClr>
            </a:gs>
          </a:gsLst>
          <a:path path="circle">
            <a:fillToRect l="40000" t="100000" r="40000" b="100000"/>
          </a:path>
        </a:gradFill>
        <a:ln>
          <a:noFill/>
        </a:ln>
        <a:effectLst>
          <a:outerShdw blurRad="50800" dist="12700" dir="5400000" rotWithShape="0">
            <a:srgbClr val="000000">
              <a:alpha val="37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a:p>
      </dsp:txBody>
      <dsp:txXfrm>
        <a:off x="4329659" y="2424038"/>
        <a:ext cx="214411" cy="214990"/>
      </dsp:txXfrm>
    </dsp:sp>
    <dsp:sp modelId="{B781D0CC-E3C3-014F-9C15-FF7A6EC9C503}">
      <dsp:nvSpPr>
        <dsp:cNvPr id="0" name=""/>
        <dsp:cNvSpPr/>
      </dsp:nvSpPr>
      <dsp:spPr>
        <a:xfrm>
          <a:off x="4763107" y="1791671"/>
          <a:ext cx="1662011" cy="1479724"/>
        </a:xfrm>
        <a:prstGeom prst="roundRect">
          <a:avLst>
            <a:gd name="adj" fmla="val 10000"/>
          </a:avLst>
        </a:prstGeom>
        <a:gradFill rotWithShape="0">
          <a:gsLst>
            <a:gs pos="0">
              <a:schemeClr val="accent2">
                <a:hueOff val="1933297"/>
                <a:satOff val="-29521"/>
                <a:lumOff val="-1046"/>
                <a:alphaOff val="0"/>
                <a:tint val="100000"/>
                <a:shade val="100000"/>
                <a:satMod val="100000"/>
                <a:lumMod val="90000"/>
              </a:schemeClr>
            </a:gs>
            <a:gs pos="100000">
              <a:schemeClr val="accent2">
                <a:hueOff val="1933297"/>
                <a:satOff val="-29521"/>
                <a:lumOff val="-1046"/>
                <a:alphaOff val="0"/>
                <a:tint val="95000"/>
                <a:shade val="100000"/>
                <a:satMod val="110000"/>
                <a:lumMod val="105000"/>
              </a:schemeClr>
            </a:gs>
          </a:gsLst>
          <a:path path="circle">
            <a:fillToRect l="40000" t="100000" r="40000" b="100000"/>
          </a:path>
        </a:gradFill>
        <a:ln>
          <a:noFill/>
        </a:ln>
        <a:effectLst>
          <a:outerShdw blurRad="50800" dist="12700" dir="5400000" rotWithShape="0">
            <a:srgbClr val="000000">
              <a:alpha val="37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hr-HR" sz="2000" kern="1200" dirty="0" smtClean="0">
              <a:latin typeface="Arial"/>
              <a:cs typeface="Arial"/>
            </a:rPr>
            <a:t>proširi</a:t>
          </a:r>
          <a:r>
            <a:rPr lang="ta-IN" sz="2000" kern="1200" dirty="0" smtClean="0">
              <a:latin typeface="Arial"/>
              <a:cs typeface="Arial"/>
            </a:rPr>
            <a:t>vanje</a:t>
          </a:r>
          <a:r>
            <a:rPr lang="hr-HR" sz="2000" kern="1200" dirty="0" smtClean="0">
              <a:latin typeface="Arial"/>
              <a:cs typeface="Arial"/>
            </a:rPr>
            <a:t> aktivnosti izvan granica sata</a:t>
          </a:r>
          <a:endParaRPr lang="en-US" sz="2000" kern="1200" dirty="0"/>
        </a:p>
      </dsp:txBody>
      <dsp:txXfrm>
        <a:off x="4806447" y="1835011"/>
        <a:ext cx="1575331" cy="1393044"/>
      </dsp:txXfrm>
    </dsp:sp>
    <dsp:sp modelId="{420AB04E-793D-B54D-BF05-EA59A66C2598}">
      <dsp:nvSpPr>
        <dsp:cNvPr id="0" name=""/>
        <dsp:cNvSpPr/>
      </dsp:nvSpPr>
      <dsp:spPr>
        <a:xfrm>
          <a:off x="6569600" y="2352375"/>
          <a:ext cx="306302" cy="358316"/>
        </a:xfrm>
        <a:prstGeom prst="rightArrow">
          <a:avLst>
            <a:gd name="adj1" fmla="val 60000"/>
            <a:gd name="adj2" fmla="val 50000"/>
          </a:avLst>
        </a:prstGeom>
        <a:gradFill rotWithShape="0">
          <a:gsLst>
            <a:gs pos="0">
              <a:schemeClr val="accent2">
                <a:hueOff val="2899945"/>
                <a:satOff val="-44281"/>
                <a:lumOff val="-1569"/>
                <a:alphaOff val="0"/>
                <a:tint val="100000"/>
                <a:shade val="100000"/>
                <a:satMod val="100000"/>
                <a:lumMod val="90000"/>
              </a:schemeClr>
            </a:gs>
            <a:gs pos="100000">
              <a:schemeClr val="accent2">
                <a:hueOff val="2899945"/>
                <a:satOff val="-44281"/>
                <a:lumOff val="-1569"/>
                <a:alphaOff val="0"/>
                <a:tint val="95000"/>
                <a:shade val="100000"/>
                <a:satMod val="110000"/>
                <a:lumMod val="105000"/>
              </a:schemeClr>
            </a:gs>
          </a:gsLst>
          <a:path path="circle">
            <a:fillToRect l="40000" t="100000" r="40000" b="100000"/>
          </a:path>
        </a:gradFill>
        <a:ln>
          <a:noFill/>
        </a:ln>
        <a:effectLst>
          <a:outerShdw blurRad="50800" dist="12700" dir="5400000" rotWithShape="0">
            <a:srgbClr val="000000">
              <a:alpha val="37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a:p>
      </dsp:txBody>
      <dsp:txXfrm>
        <a:off x="6569600" y="2424038"/>
        <a:ext cx="214411" cy="214990"/>
      </dsp:txXfrm>
    </dsp:sp>
    <dsp:sp modelId="{D22818EA-5DCB-4A42-AE2C-5B67F47BAF21}">
      <dsp:nvSpPr>
        <dsp:cNvPr id="0" name=""/>
        <dsp:cNvSpPr/>
      </dsp:nvSpPr>
      <dsp:spPr>
        <a:xfrm>
          <a:off x="7003048" y="1794628"/>
          <a:ext cx="1576231" cy="1473810"/>
        </a:xfrm>
        <a:prstGeom prst="roundRect">
          <a:avLst>
            <a:gd name="adj" fmla="val 10000"/>
          </a:avLst>
        </a:prstGeom>
        <a:gradFill rotWithShape="0">
          <a:gsLst>
            <a:gs pos="0">
              <a:schemeClr val="accent2">
                <a:hueOff val="2899945"/>
                <a:satOff val="-44281"/>
                <a:lumOff val="-1569"/>
                <a:alphaOff val="0"/>
                <a:tint val="100000"/>
                <a:shade val="100000"/>
                <a:satMod val="100000"/>
                <a:lumMod val="90000"/>
              </a:schemeClr>
            </a:gs>
            <a:gs pos="100000">
              <a:schemeClr val="accent2">
                <a:hueOff val="2899945"/>
                <a:satOff val="-44281"/>
                <a:lumOff val="-1569"/>
                <a:alphaOff val="0"/>
                <a:tint val="95000"/>
                <a:shade val="100000"/>
                <a:satMod val="110000"/>
                <a:lumMod val="105000"/>
              </a:schemeClr>
            </a:gs>
          </a:gsLst>
          <a:path path="circle">
            <a:fillToRect l="40000" t="100000" r="40000" b="100000"/>
          </a:path>
        </a:gradFill>
        <a:ln>
          <a:noFill/>
        </a:ln>
        <a:effectLst>
          <a:outerShdw blurRad="50800" dist="12700" dir="5400000" rotWithShape="0">
            <a:srgbClr val="000000">
              <a:alpha val="37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hr-HR" sz="2000" kern="1200" dirty="0" smtClean="0">
              <a:latin typeface="Arial"/>
              <a:cs typeface="Arial"/>
            </a:rPr>
            <a:t>pot</a:t>
          </a:r>
          <a:r>
            <a:rPr lang="ta-IN" sz="2000" kern="1200" dirty="0" smtClean="0">
              <a:latin typeface="Arial"/>
              <a:cs typeface="Arial"/>
            </a:rPr>
            <a:t>icanje</a:t>
          </a:r>
          <a:r>
            <a:rPr lang="hr-HR" sz="2000" kern="1200" dirty="0" smtClean="0">
              <a:latin typeface="Arial"/>
              <a:cs typeface="Arial"/>
            </a:rPr>
            <a:t> kreativnost</a:t>
          </a:r>
          <a:r>
            <a:rPr lang="ta-IN" sz="2000" kern="1200" dirty="0" smtClean="0">
              <a:latin typeface="Arial"/>
              <a:cs typeface="Arial"/>
            </a:rPr>
            <a:t>i</a:t>
          </a:r>
          <a:r>
            <a:rPr lang="hr-HR" sz="2000" kern="1200" dirty="0" smtClean="0">
              <a:latin typeface="Arial"/>
              <a:cs typeface="Arial"/>
            </a:rPr>
            <a:t> učenika </a:t>
          </a:r>
          <a:endParaRPr lang="en-US" sz="2000" kern="1200" dirty="0"/>
        </a:p>
      </dsp:txBody>
      <dsp:txXfrm>
        <a:off x="7046214" y="1837794"/>
        <a:ext cx="1489899" cy="13874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1E19CC-FA01-0E43-89D4-6D003BF7C6C9}">
      <dsp:nvSpPr>
        <dsp:cNvPr id="0" name=""/>
        <dsp:cNvSpPr/>
      </dsp:nvSpPr>
      <dsp:spPr>
        <a:xfrm>
          <a:off x="0" y="3078118"/>
          <a:ext cx="7611533" cy="673417"/>
        </a:xfrm>
        <a:prstGeom prst="rect">
          <a:avLst/>
        </a:prstGeom>
        <a:gradFill rotWithShape="0">
          <a:gsLst>
            <a:gs pos="0">
              <a:schemeClr val="accent2">
                <a:hueOff val="0"/>
                <a:satOff val="0"/>
                <a:lumOff val="0"/>
                <a:alphaOff val="0"/>
                <a:tint val="100000"/>
                <a:shade val="100000"/>
                <a:satMod val="100000"/>
                <a:lumMod val="90000"/>
              </a:schemeClr>
            </a:gs>
            <a:gs pos="100000">
              <a:schemeClr val="accent2">
                <a:hueOff val="0"/>
                <a:satOff val="0"/>
                <a:lumOff val="0"/>
                <a:alphaOff val="0"/>
                <a:tint val="95000"/>
                <a:shade val="100000"/>
                <a:satMod val="110000"/>
                <a:lumMod val="105000"/>
              </a:schemeClr>
            </a:gs>
          </a:gsLst>
          <a:path path="circle">
            <a:fillToRect l="40000" t="100000" r="40000" b="100000"/>
          </a:path>
        </a:gradFill>
        <a:ln>
          <a:noFill/>
        </a:ln>
        <a:effectLst>
          <a:outerShdw blurRad="50800" dist="12700" dir="5400000" rotWithShape="0">
            <a:srgbClr val="000000">
              <a:alpha val="37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rtl="0">
            <a:lnSpc>
              <a:spcPct val="90000"/>
            </a:lnSpc>
            <a:spcBef>
              <a:spcPct val="0"/>
            </a:spcBef>
            <a:spcAft>
              <a:spcPct val="35000"/>
            </a:spcAft>
          </a:pPr>
          <a:r>
            <a:rPr lang="en-US" sz="2000" kern="1200" smtClean="0">
              <a:latin typeface="Arial"/>
            </a:rPr>
            <a:t>nameće manipulaciju kadriranjem, tj. izdvajanjem motiva iz postojećeg konteksta. </a:t>
          </a:r>
          <a:endParaRPr lang="en-US" sz="2000" kern="1200">
            <a:latin typeface="Arial"/>
          </a:endParaRPr>
        </a:p>
      </dsp:txBody>
      <dsp:txXfrm>
        <a:off x="0" y="3078118"/>
        <a:ext cx="7611533" cy="673417"/>
      </dsp:txXfrm>
    </dsp:sp>
    <dsp:sp modelId="{0B4B51C6-F69F-9E47-B0B6-EDD3A4F7F499}">
      <dsp:nvSpPr>
        <dsp:cNvPr id="0" name=""/>
        <dsp:cNvSpPr/>
      </dsp:nvSpPr>
      <dsp:spPr>
        <a:xfrm rot="10800000">
          <a:off x="0" y="2052504"/>
          <a:ext cx="7611533" cy="1035715"/>
        </a:xfrm>
        <a:prstGeom prst="upArrowCallout">
          <a:avLst/>
        </a:prstGeom>
        <a:gradFill rotWithShape="0">
          <a:gsLst>
            <a:gs pos="0">
              <a:schemeClr val="accent3">
                <a:hueOff val="0"/>
                <a:satOff val="0"/>
                <a:lumOff val="0"/>
                <a:alphaOff val="0"/>
                <a:tint val="100000"/>
                <a:shade val="100000"/>
                <a:satMod val="100000"/>
                <a:lumMod val="90000"/>
              </a:schemeClr>
            </a:gs>
            <a:gs pos="100000">
              <a:schemeClr val="accent3">
                <a:hueOff val="0"/>
                <a:satOff val="0"/>
                <a:lumOff val="0"/>
                <a:alphaOff val="0"/>
                <a:tint val="95000"/>
                <a:shade val="100000"/>
                <a:satMod val="110000"/>
                <a:lumMod val="105000"/>
              </a:schemeClr>
            </a:gs>
          </a:gsLst>
          <a:path path="circle">
            <a:fillToRect l="40000" t="100000" r="40000" b="100000"/>
          </a:path>
        </a:gradFill>
        <a:ln>
          <a:noFill/>
        </a:ln>
        <a:effectLst>
          <a:outerShdw blurRad="50800" dist="12700" dir="5400000" rotWithShape="0">
            <a:srgbClr val="000000">
              <a:alpha val="37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rtl="0">
            <a:lnSpc>
              <a:spcPct val="90000"/>
            </a:lnSpc>
            <a:spcBef>
              <a:spcPct val="0"/>
            </a:spcBef>
            <a:spcAft>
              <a:spcPct val="35000"/>
            </a:spcAft>
          </a:pPr>
          <a:r>
            <a:rPr lang="en-US" sz="2000" kern="1200" smtClean="0">
              <a:latin typeface="Arial"/>
            </a:rPr>
            <a:t>pruža mogućnosti interpretacije stvarnosti</a:t>
          </a:r>
          <a:endParaRPr lang="en-US" sz="2000" kern="1200">
            <a:latin typeface="Arial"/>
          </a:endParaRPr>
        </a:p>
      </dsp:txBody>
      <dsp:txXfrm rot="10800000">
        <a:off x="0" y="2052504"/>
        <a:ext cx="7611533" cy="672977"/>
      </dsp:txXfrm>
    </dsp:sp>
    <dsp:sp modelId="{902F31D7-FDF0-A444-B809-F627B8BA2EE5}">
      <dsp:nvSpPr>
        <dsp:cNvPr id="0" name=""/>
        <dsp:cNvSpPr/>
      </dsp:nvSpPr>
      <dsp:spPr>
        <a:xfrm rot="10800000">
          <a:off x="0" y="1026890"/>
          <a:ext cx="7611533" cy="1035715"/>
        </a:xfrm>
        <a:prstGeom prst="upArrowCallout">
          <a:avLst/>
        </a:prstGeom>
        <a:gradFill rotWithShape="0">
          <a:gsLst>
            <a:gs pos="0">
              <a:schemeClr val="accent4">
                <a:hueOff val="0"/>
                <a:satOff val="0"/>
                <a:lumOff val="0"/>
                <a:alphaOff val="0"/>
                <a:tint val="100000"/>
                <a:shade val="100000"/>
                <a:satMod val="100000"/>
                <a:lumMod val="90000"/>
              </a:schemeClr>
            </a:gs>
            <a:gs pos="100000">
              <a:schemeClr val="accent4">
                <a:hueOff val="0"/>
                <a:satOff val="0"/>
                <a:lumOff val="0"/>
                <a:alphaOff val="0"/>
                <a:tint val="95000"/>
                <a:shade val="100000"/>
                <a:satMod val="110000"/>
                <a:lumMod val="105000"/>
              </a:schemeClr>
            </a:gs>
          </a:gsLst>
          <a:path path="circle">
            <a:fillToRect l="40000" t="100000" r="40000" b="100000"/>
          </a:path>
        </a:gradFill>
        <a:ln>
          <a:noFill/>
        </a:ln>
        <a:effectLst>
          <a:outerShdw blurRad="50800" dist="12700" dir="5400000" rotWithShape="0">
            <a:srgbClr val="000000">
              <a:alpha val="37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rtl="0">
            <a:lnSpc>
              <a:spcPct val="90000"/>
            </a:lnSpc>
            <a:spcBef>
              <a:spcPct val="0"/>
            </a:spcBef>
            <a:spcAft>
              <a:spcPct val="35000"/>
            </a:spcAft>
          </a:pPr>
          <a:r>
            <a:rPr lang="en-US" sz="2000" kern="1200" dirty="0" err="1" smtClean="0">
              <a:latin typeface="Arial"/>
            </a:rPr>
            <a:t>svima</a:t>
          </a:r>
          <a:r>
            <a:rPr lang="en-US" sz="2000" kern="1200" dirty="0" smtClean="0">
              <a:latin typeface="Arial"/>
            </a:rPr>
            <a:t> je </a:t>
          </a:r>
          <a:r>
            <a:rPr lang="en-US" sz="2000" kern="1200" dirty="0" err="1" smtClean="0">
              <a:latin typeface="Arial"/>
            </a:rPr>
            <a:t>dostupna</a:t>
          </a:r>
          <a:r>
            <a:rPr lang="en-US" sz="2000" kern="1200" dirty="0" smtClean="0">
              <a:latin typeface="Arial"/>
            </a:rPr>
            <a:t> </a:t>
          </a:r>
          <a:r>
            <a:rPr lang="en-US" sz="2000" kern="1200" dirty="0" err="1" smtClean="0">
              <a:latin typeface="Arial"/>
            </a:rPr>
            <a:t>i</a:t>
          </a:r>
          <a:r>
            <a:rPr lang="en-US" sz="2000" kern="1200" dirty="0" smtClean="0">
              <a:latin typeface="Arial"/>
            </a:rPr>
            <a:t> </a:t>
          </a:r>
          <a:r>
            <a:rPr lang="en-US" sz="2000" kern="1200" dirty="0" err="1" smtClean="0">
              <a:latin typeface="Arial"/>
            </a:rPr>
            <a:t>jednostavna</a:t>
          </a:r>
          <a:r>
            <a:rPr lang="en-US" sz="2000" kern="1200" dirty="0" smtClean="0">
              <a:latin typeface="Arial"/>
            </a:rPr>
            <a:t> </a:t>
          </a:r>
          <a:r>
            <a:rPr lang="en-US" sz="2000" kern="1200" dirty="0" err="1" smtClean="0">
              <a:latin typeface="Arial"/>
            </a:rPr>
            <a:t>za</a:t>
          </a:r>
          <a:r>
            <a:rPr lang="en-US" sz="2000" kern="1200" dirty="0" smtClean="0">
              <a:latin typeface="Arial"/>
            </a:rPr>
            <a:t> </a:t>
          </a:r>
          <a:r>
            <a:rPr lang="en-US" sz="2000" kern="1200" dirty="0" err="1" smtClean="0">
              <a:latin typeface="Arial"/>
            </a:rPr>
            <a:t>rukovanje</a:t>
          </a:r>
          <a:r>
            <a:rPr lang="en-US" sz="2000" kern="1200" dirty="0" smtClean="0">
              <a:latin typeface="Arial"/>
            </a:rPr>
            <a:t> </a:t>
          </a:r>
          <a:endParaRPr lang="en-US" sz="2000" kern="1200" dirty="0">
            <a:latin typeface="Arial"/>
          </a:endParaRPr>
        </a:p>
      </dsp:txBody>
      <dsp:txXfrm rot="10800000">
        <a:off x="0" y="1026890"/>
        <a:ext cx="7611533" cy="672977"/>
      </dsp:txXfrm>
    </dsp:sp>
    <dsp:sp modelId="{3738AF09-9046-F24B-9DCF-11E756BD9C49}">
      <dsp:nvSpPr>
        <dsp:cNvPr id="0" name=""/>
        <dsp:cNvSpPr/>
      </dsp:nvSpPr>
      <dsp:spPr>
        <a:xfrm rot="10800000">
          <a:off x="0" y="1275"/>
          <a:ext cx="7611533" cy="1035715"/>
        </a:xfrm>
        <a:prstGeom prst="upArrowCallout">
          <a:avLst/>
        </a:prstGeom>
        <a:gradFill rotWithShape="0">
          <a:gsLst>
            <a:gs pos="0">
              <a:schemeClr val="accent5">
                <a:hueOff val="0"/>
                <a:satOff val="0"/>
                <a:lumOff val="0"/>
                <a:alphaOff val="0"/>
                <a:tint val="100000"/>
                <a:shade val="100000"/>
                <a:satMod val="100000"/>
                <a:lumMod val="90000"/>
              </a:schemeClr>
            </a:gs>
            <a:gs pos="100000">
              <a:schemeClr val="accent5">
                <a:hueOff val="0"/>
                <a:satOff val="0"/>
                <a:lumOff val="0"/>
                <a:alphaOff val="0"/>
                <a:tint val="95000"/>
                <a:shade val="100000"/>
                <a:satMod val="110000"/>
                <a:lumMod val="105000"/>
              </a:schemeClr>
            </a:gs>
          </a:gsLst>
          <a:path path="circle">
            <a:fillToRect l="40000" t="100000" r="40000" b="100000"/>
          </a:path>
        </a:gradFill>
        <a:ln>
          <a:noFill/>
        </a:ln>
        <a:effectLst>
          <a:outerShdw blurRad="50800" dist="12700" dir="5400000" rotWithShape="0">
            <a:srgbClr val="000000">
              <a:alpha val="37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rtl="0">
            <a:lnSpc>
              <a:spcPct val="90000"/>
            </a:lnSpc>
            <a:spcBef>
              <a:spcPct val="0"/>
            </a:spcBef>
            <a:spcAft>
              <a:spcPct val="35000"/>
            </a:spcAft>
          </a:pPr>
          <a:r>
            <a:rPr lang="ta-IN" sz="2000" kern="1200" dirty="0" smtClean="0">
              <a:latin typeface="Arial"/>
            </a:rPr>
            <a:t>k</a:t>
          </a:r>
          <a:r>
            <a:rPr lang="en-US" sz="2000" kern="1200" dirty="0" err="1" smtClean="0">
              <a:latin typeface="Arial"/>
            </a:rPr>
            <a:t>ljučan</a:t>
          </a:r>
          <a:r>
            <a:rPr lang="en-US" sz="2000" kern="1200" dirty="0" smtClean="0">
              <a:latin typeface="Arial"/>
            </a:rPr>
            <a:t> </a:t>
          </a:r>
          <a:r>
            <a:rPr lang="en-US" sz="2000" kern="1200" dirty="0" err="1" smtClean="0">
              <a:latin typeface="Arial"/>
            </a:rPr>
            <a:t>faktor</a:t>
          </a:r>
          <a:r>
            <a:rPr lang="en-US" sz="2000" kern="1200" dirty="0" smtClean="0">
              <a:latin typeface="Arial"/>
            </a:rPr>
            <a:t> u </a:t>
          </a:r>
          <a:r>
            <a:rPr lang="en-US" sz="2000" kern="1200" dirty="0" err="1" smtClean="0">
              <a:latin typeface="Arial"/>
            </a:rPr>
            <a:t>realizaciji</a:t>
          </a:r>
          <a:r>
            <a:rPr lang="en-US" sz="2000" kern="1200" dirty="0" smtClean="0">
              <a:latin typeface="Arial"/>
            </a:rPr>
            <a:t> </a:t>
          </a:r>
          <a:endParaRPr lang="en-US" sz="2000" kern="1200" dirty="0">
            <a:latin typeface="Arial"/>
          </a:endParaRPr>
        </a:p>
      </dsp:txBody>
      <dsp:txXfrm rot="10800000">
        <a:off x="0" y="1275"/>
        <a:ext cx="7611533" cy="67297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05EA42-625D-1B4F-894C-365D635E7CB4}">
      <dsp:nvSpPr>
        <dsp:cNvPr id="0" name=""/>
        <dsp:cNvSpPr/>
      </dsp:nvSpPr>
      <dsp:spPr>
        <a:xfrm>
          <a:off x="1105503" y="283349"/>
          <a:ext cx="1455665" cy="729581"/>
        </a:xfrm>
        <a:prstGeom prst="roundRect">
          <a:avLst/>
        </a:prstGeom>
        <a:gradFill rotWithShape="0">
          <a:gsLst>
            <a:gs pos="0">
              <a:schemeClr val="accent2">
                <a:hueOff val="0"/>
                <a:satOff val="0"/>
                <a:lumOff val="0"/>
                <a:alphaOff val="0"/>
                <a:tint val="100000"/>
                <a:shade val="100000"/>
                <a:satMod val="100000"/>
                <a:lumMod val="90000"/>
              </a:schemeClr>
            </a:gs>
            <a:gs pos="100000">
              <a:schemeClr val="accent2">
                <a:hueOff val="0"/>
                <a:satOff val="0"/>
                <a:lumOff val="0"/>
                <a:alphaOff val="0"/>
                <a:tint val="95000"/>
                <a:shade val="100000"/>
                <a:satMod val="110000"/>
                <a:lumMod val="105000"/>
              </a:schemeClr>
            </a:gs>
          </a:gsLst>
          <a:path path="circle">
            <a:fillToRect l="40000" t="100000" r="40000" b="100000"/>
          </a:path>
        </a:gradFill>
        <a:ln>
          <a:noFill/>
        </a:ln>
        <a:effectLst>
          <a:outerShdw blurRad="50800" dist="12700" dir="5400000" rotWithShape="0">
            <a:srgbClr val="000000">
              <a:alpha val="37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ta-IN" sz="1600" kern="1200" dirty="0" smtClean="0">
              <a:latin typeface="Arial"/>
              <a:cs typeface="Arial"/>
            </a:rPr>
            <a:t>odabir </a:t>
          </a:r>
          <a:r>
            <a:rPr lang="hr-HR" sz="1600" kern="1200" dirty="0" smtClean="0">
              <a:latin typeface="Arial"/>
              <a:cs typeface="Arial"/>
            </a:rPr>
            <a:t>motiv</a:t>
          </a:r>
          <a:r>
            <a:rPr lang="ta-IN" sz="1600" kern="1200" dirty="0" smtClean="0">
              <a:latin typeface="Arial"/>
              <a:cs typeface="Arial"/>
            </a:rPr>
            <a:t>a</a:t>
          </a:r>
          <a:endParaRPr lang="en-US" sz="1600" kern="1200" dirty="0"/>
        </a:p>
      </dsp:txBody>
      <dsp:txXfrm>
        <a:off x="1141118" y="318964"/>
        <a:ext cx="1384435" cy="658351"/>
      </dsp:txXfrm>
    </dsp:sp>
    <dsp:sp modelId="{7699561C-9AB6-E14F-9A19-9C1D051BD818}">
      <dsp:nvSpPr>
        <dsp:cNvPr id="0" name=""/>
        <dsp:cNvSpPr/>
      </dsp:nvSpPr>
      <dsp:spPr>
        <a:xfrm>
          <a:off x="-174573" y="-269111"/>
          <a:ext cx="2759495" cy="2759495"/>
        </a:xfrm>
        <a:custGeom>
          <a:avLst/>
          <a:gdLst/>
          <a:ahLst/>
          <a:cxnLst/>
          <a:rect l="0" t="0" r="0" b="0"/>
          <a:pathLst>
            <a:path>
              <a:moveTo>
                <a:pt x="2753085" y="1246905"/>
              </a:moveTo>
              <a:arcTo wR="1379747" hR="1379747" stAng="21268500" swAng="934972"/>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EA5EB30D-2E4B-EC49-85B5-B96919806B60}">
      <dsp:nvSpPr>
        <dsp:cNvPr id="0" name=""/>
        <dsp:cNvSpPr/>
      </dsp:nvSpPr>
      <dsp:spPr>
        <a:xfrm>
          <a:off x="1837322" y="1471913"/>
          <a:ext cx="1735052" cy="690473"/>
        </a:xfrm>
        <a:prstGeom prst="roundRect">
          <a:avLst/>
        </a:prstGeom>
        <a:gradFill rotWithShape="0">
          <a:gsLst>
            <a:gs pos="0">
              <a:schemeClr val="accent3">
                <a:hueOff val="0"/>
                <a:satOff val="0"/>
                <a:lumOff val="0"/>
                <a:alphaOff val="0"/>
                <a:tint val="100000"/>
                <a:shade val="100000"/>
                <a:satMod val="100000"/>
                <a:lumMod val="90000"/>
              </a:schemeClr>
            </a:gs>
            <a:gs pos="100000">
              <a:schemeClr val="accent3">
                <a:hueOff val="0"/>
                <a:satOff val="0"/>
                <a:lumOff val="0"/>
                <a:alphaOff val="0"/>
                <a:tint val="95000"/>
                <a:shade val="100000"/>
                <a:satMod val="110000"/>
                <a:lumMod val="105000"/>
              </a:schemeClr>
            </a:gs>
          </a:gsLst>
          <a:path path="circle">
            <a:fillToRect l="40000" t="100000" r="40000" b="100000"/>
          </a:path>
        </a:gradFill>
        <a:ln>
          <a:noFill/>
        </a:ln>
        <a:effectLst>
          <a:outerShdw blurRad="50800" dist="12700" dir="5400000" rotWithShape="0">
            <a:srgbClr val="000000">
              <a:alpha val="37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hr-HR" sz="1600" kern="1200" dirty="0" smtClean="0">
              <a:latin typeface="Arial"/>
              <a:cs typeface="Arial"/>
            </a:rPr>
            <a:t>opaža</a:t>
          </a:r>
          <a:r>
            <a:rPr lang="ta-IN" sz="1600" kern="1200" dirty="0" smtClean="0">
              <a:latin typeface="Arial"/>
              <a:cs typeface="Arial"/>
            </a:rPr>
            <a:t>nje</a:t>
          </a:r>
          <a:r>
            <a:rPr lang="hr-HR" sz="1600" kern="1200" dirty="0" smtClean="0">
              <a:latin typeface="Arial"/>
              <a:cs typeface="Arial"/>
            </a:rPr>
            <a:t> detalj</a:t>
          </a:r>
          <a:r>
            <a:rPr lang="ta-IN" sz="1600" kern="1200" dirty="0" smtClean="0">
              <a:latin typeface="Arial"/>
              <a:cs typeface="Arial"/>
            </a:rPr>
            <a:t>a</a:t>
          </a:r>
          <a:r>
            <a:rPr lang="hr-HR" sz="1600" kern="1200" dirty="0" smtClean="0">
              <a:latin typeface="Arial"/>
              <a:cs typeface="Arial"/>
            </a:rPr>
            <a:t> i obilježja</a:t>
          </a:r>
          <a:endParaRPr lang="en-US" sz="1600" kern="1200" dirty="0"/>
        </a:p>
      </dsp:txBody>
      <dsp:txXfrm>
        <a:off x="1871028" y="1505619"/>
        <a:ext cx="1667640" cy="623061"/>
      </dsp:txXfrm>
    </dsp:sp>
    <dsp:sp modelId="{4416550A-29DF-0E42-B675-19413B06A251}">
      <dsp:nvSpPr>
        <dsp:cNvPr id="0" name=""/>
        <dsp:cNvSpPr/>
      </dsp:nvSpPr>
      <dsp:spPr>
        <a:xfrm>
          <a:off x="773333" y="2040617"/>
          <a:ext cx="2759495" cy="2759495"/>
        </a:xfrm>
        <a:custGeom>
          <a:avLst/>
          <a:gdLst/>
          <a:ahLst/>
          <a:cxnLst/>
          <a:rect l="0" t="0" r="0" b="0"/>
          <a:pathLst>
            <a:path>
              <a:moveTo>
                <a:pt x="2090819" y="197343"/>
              </a:moveTo>
              <a:arcTo wR="1379747" hR="1379747" stAng="18061306" swAng="1249248"/>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B199EEC7-CA3C-6243-886F-AAC26A8C2C66}">
      <dsp:nvSpPr>
        <dsp:cNvPr id="0" name=""/>
        <dsp:cNvSpPr/>
      </dsp:nvSpPr>
      <dsp:spPr>
        <a:xfrm>
          <a:off x="2221006" y="2701749"/>
          <a:ext cx="1298588" cy="1199068"/>
        </a:xfrm>
        <a:prstGeom prst="roundRect">
          <a:avLst/>
        </a:prstGeom>
        <a:gradFill rotWithShape="0">
          <a:gsLst>
            <a:gs pos="0">
              <a:schemeClr val="accent4">
                <a:hueOff val="0"/>
                <a:satOff val="0"/>
                <a:lumOff val="0"/>
                <a:alphaOff val="0"/>
                <a:tint val="100000"/>
                <a:shade val="100000"/>
                <a:satMod val="100000"/>
                <a:lumMod val="90000"/>
              </a:schemeClr>
            </a:gs>
            <a:gs pos="100000">
              <a:schemeClr val="accent4">
                <a:hueOff val="0"/>
                <a:satOff val="0"/>
                <a:lumOff val="0"/>
                <a:alphaOff val="0"/>
                <a:tint val="95000"/>
                <a:shade val="100000"/>
                <a:satMod val="110000"/>
                <a:lumMod val="105000"/>
              </a:schemeClr>
            </a:gs>
          </a:gsLst>
          <a:path path="circle">
            <a:fillToRect l="40000" t="100000" r="40000" b="100000"/>
          </a:path>
        </a:gradFill>
        <a:ln>
          <a:noFill/>
        </a:ln>
        <a:effectLst>
          <a:outerShdw blurRad="50800" dist="12700" dir="5400000" rotWithShape="0">
            <a:srgbClr val="000000">
              <a:alpha val="37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hr-HR" sz="1600" kern="1200" dirty="0" smtClean="0">
              <a:latin typeface="Arial"/>
              <a:cs typeface="Arial"/>
            </a:rPr>
            <a:t>opisiva</a:t>
          </a:r>
          <a:r>
            <a:rPr lang="ta-IN" sz="1600" kern="1200" dirty="0" smtClean="0">
              <a:latin typeface="Arial"/>
              <a:cs typeface="Arial"/>
            </a:rPr>
            <a:t>nje</a:t>
          </a:r>
          <a:endParaRPr lang="en-US" sz="1600" kern="1200" dirty="0"/>
        </a:p>
      </dsp:txBody>
      <dsp:txXfrm>
        <a:off x="2279540" y="2760283"/>
        <a:ext cx="1181520" cy="1082000"/>
      </dsp:txXfrm>
    </dsp:sp>
    <dsp:sp modelId="{6F2974F9-1DC4-8F41-8D96-F390B95434DB}">
      <dsp:nvSpPr>
        <dsp:cNvPr id="0" name=""/>
        <dsp:cNvSpPr/>
      </dsp:nvSpPr>
      <dsp:spPr>
        <a:xfrm>
          <a:off x="1402990" y="983707"/>
          <a:ext cx="2759495" cy="2759495"/>
        </a:xfrm>
        <a:custGeom>
          <a:avLst/>
          <a:gdLst/>
          <a:ahLst/>
          <a:cxnLst/>
          <a:rect l="0" t="0" r="0" b="0"/>
          <a:pathLst>
            <a:path>
              <a:moveTo>
                <a:pt x="745194" y="2604919"/>
              </a:moveTo>
              <a:arcTo wR="1379747" hR="1379747" stAng="7042860" swAng="607817"/>
            </a:path>
          </a:pathLst>
        </a:custGeom>
        <a:noFill/>
        <a:ln w="9525" cap="flat"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6A78FF52-6ECD-754C-B0C5-2F917100C6B2}">
      <dsp:nvSpPr>
        <dsp:cNvPr id="0" name=""/>
        <dsp:cNvSpPr/>
      </dsp:nvSpPr>
      <dsp:spPr>
        <a:xfrm>
          <a:off x="164736" y="2438833"/>
          <a:ext cx="1715209" cy="1410588"/>
        </a:xfrm>
        <a:prstGeom prst="roundRect">
          <a:avLst/>
        </a:prstGeom>
        <a:gradFill rotWithShape="0">
          <a:gsLst>
            <a:gs pos="0">
              <a:schemeClr val="accent5">
                <a:hueOff val="0"/>
                <a:satOff val="0"/>
                <a:lumOff val="0"/>
                <a:alphaOff val="0"/>
                <a:tint val="100000"/>
                <a:shade val="100000"/>
                <a:satMod val="100000"/>
                <a:lumMod val="90000"/>
              </a:schemeClr>
            </a:gs>
            <a:gs pos="100000">
              <a:schemeClr val="accent5">
                <a:hueOff val="0"/>
                <a:satOff val="0"/>
                <a:lumOff val="0"/>
                <a:alphaOff val="0"/>
                <a:tint val="95000"/>
                <a:shade val="100000"/>
                <a:satMod val="110000"/>
                <a:lumMod val="105000"/>
              </a:schemeClr>
            </a:gs>
          </a:gsLst>
          <a:path path="circle">
            <a:fillToRect l="40000" t="100000" r="40000" b="100000"/>
          </a:path>
        </a:gradFill>
        <a:ln>
          <a:noFill/>
        </a:ln>
        <a:effectLst>
          <a:outerShdw blurRad="50800" dist="12700" dir="5400000" rotWithShape="0">
            <a:srgbClr val="000000">
              <a:alpha val="37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hr-HR" sz="1600" kern="1200" dirty="0" smtClean="0">
              <a:latin typeface="Arial"/>
              <a:cs typeface="Arial"/>
            </a:rPr>
            <a:t>fotografira</a:t>
          </a:r>
          <a:r>
            <a:rPr lang="ta-IN" sz="1600" kern="1200" dirty="0" smtClean="0">
              <a:latin typeface="Arial"/>
              <a:cs typeface="Arial"/>
            </a:rPr>
            <a:t>nje</a:t>
          </a:r>
          <a:r>
            <a:rPr lang="hr-HR" sz="1600" kern="1200" dirty="0" smtClean="0">
              <a:latin typeface="Arial"/>
              <a:cs typeface="Arial"/>
            </a:rPr>
            <a:t> </a:t>
          </a:r>
          <a:r>
            <a:rPr lang="ta-IN" sz="1600" kern="1200" dirty="0" smtClean="0">
              <a:latin typeface="Arial"/>
              <a:cs typeface="Arial"/>
            </a:rPr>
            <a:t>(kadriranje)</a:t>
          </a:r>
          <a:endParaRPr lang="en-US" sz="1600" kern="1200" dirty="0"/>
        </a:p>
      </dsp:txBody>
      <dsp:txXfrm>
        <a:off x="233595" y="2507692"/>
        <a:ext cx="1577491" cy="1272870"/>
      </dsp:txXfrm>
    </dsp:sp>
    <dsp:sp modelId="{37DA991C-6280-AD4D-8DE8-15E8A87047D8}">
      <dsp:nvSpPr>
        <dsp:cNvPr id="0" name=""/>
        <dsp:cNvSpPr/>
      </dsp:nvSpPr>
      <dsp:spPr>
        <a:xfrm>
          <a:off x="453589" y="648140"/>
          <a:ext cx="2759495" cy="2759495"/>
        </a:xfrm>
        <a:custGeom>
          <a:avLst/>
          <a:gdLst/>
          <a:ahLst/>
          <a:cxnLst/>
          <a:rect l="0" t="0" r="0" b="0"/>
          <a:pathLst>
            <a:path>
              <a:moveTo>
                <a:pt x="40517" y="1711659"/>
              </a:moveTo>
              <a:arcTo wR="1379747" hR="1379747" stAng="9964825" swAng="617317"/>
            </a:path>
          </a:pathLst>
        </a:custGeom>
        <a:noFill/>
        <a:ln w="9525" cap="flat"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95D0DEC6-7DBC-0144-B2A3-0DEFDC6BF040}">
      <dsp:nvSpPr>
        <dsp:cNvPr id="0" name=""/>
        <dsp:cNvSpPr/>
      </dsp:nvSpPr>
      <dsp:spPr>
        <a:xfrm>
          <a:off x="-325756" y="1169797"/>
          <a:ext cx="1693751" cy="863450"/>
        </a:xfrm>
        <a:prstGeom prst="roundRect">
          <a:avLst/>
        </a:prstGeom>
        <a:gradFill rotWithShape="0">
          <a:gsLst>
            <a:gs pos="0">
              <a:schemeClr val="accent6">
                <a:hueOff val="0"/>
                <a:satOff val="0"/>
                <a:lumOff val="0"/>
                <a:alphaOff val="0"/>
                <a:tint val="100000"/>
                <a:shade val="100000"/>
                <a:satMod val="100000"/>
                <a:lumMod val="90000"/>
              </a:schemeClr>
            </a:gs>
            <a:gs pos="100000">
              <a:schemeClr val="accent6">
                <a:hueOff val="0"/>
                <a:satOff val="0"/>
                <a:lumOff val="0"/>
                <a:alphaOff val="0"/>
                <a:tint val="95000"/>
                <a:shade val="100000"/>
                <a:satMod val="110000"/>
                <a:lumMod val="105000"/>
              </a:schemeClr>
            </a:gs>
          </a:gsLst>
          <a:path path="circle">
            <a:fillToRect l="40000" t="100000" r="40000" b="100000"/>
          </a:path>
        </a:gradFill>
        <a:ln>
          <a:noFill/>
        </a:ln>
        <a:effectLst>
          <a:outerShdw blurRad="50800" dist="12700" dir="5400000" rotWithShape="0">
            <a:srgbClr val="000000">
              <a:alpha val="37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ta-IN" sz="1600" kern="1200" dirty="0" smtClean="0">
              <a:latin typeface="Arial"/>
              <a:cs typeface="Arial"/>
            </a:rPr>
            <a:t>preoblikovanje</a:t>
          </a:r>
          <a:r>
            <a:rPr lang="en-US" sz="1600" kern="1200" dirty="0" smtClean="0">
              <a:latin typeface="Arial"/>
              <a:cs typeface="Arial"/>
            </a:rPr>
            <a:t> </a:t>
          </a:r>
          <a:endParaRPr lang="en-US" sz="1600" kern="1200" dirty="0"/>
        </a:p>
      </dsp:txBody>
      <dsp:txXfrm>
        <a:off x="-283606" y="1211947"/>
        <a:ext cx="1609451" cy="779150"/>
      </dsp:txXfrm>
    </dsp:sp>
    <dsp:sp modelId="{01FAEF00-3BD6-B745-8F89-0298231E769B}">
      <dsp:nvSpPr>
        <dsp:cNvPr id="0" name=""/>
        <dsp:cNvSpPr/>
      </dsp:nvSpPr>
      <dsp:spPr>
        <a:xfrm>
          <a:off x="453589" y="648140"/>
          <a:ext cx="2759495" cy="2759495"/>
        </a:xfrm>
        <a:custGeom>
          <a:avLst/>
          <a:gdLst/>
          <a:ahLst/>
          <a:cxnLst/>
          <a:rect l="0" t="0" r="0" b="0"/>
          <a:pathLst>
            <a:path>
              <a:moveTo>
                <a:pt x="360511" y="449768"/>
              </a:moveTo>
              <a:arcTo wR="1379747" hR="1379747" stAng="13342692" swAng="711749"/>
            </a:path>
          </a:pathLst>
        </a:custGeom>
        <a:noFill/>
        <a:ln w="9525" cap="flat" cmpd="sng" algn="ctr">
          <a:solidFill>
            <a:schemeClr val="accent6">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EADBA8-DA0E-6B4C-BAC0-ADC4CBE4FD71}">
      <dsp:nvSpPr>
        <dsp:cNvPr id="0" name=""/>
        <dsp:cNvSpPr/>
      </dsp:nvSpPr>
      <dsp:spPr>
        <a:xfrm>
          <a:off x="800" y="1124093"/>
          <a:ext cx="2823346" cy="2823346"/>
        </a:xfrm>
        <a:prstGeom prst="ellipse">
          <a:avLst/>
        </a:prstGeom>
        <a:gradFill rotWithShape="0">
          <a:gsLst>
            <a:gs pos="0">
              <a:schemeClr val="accent2">
                <a:hueOff val="0"/>
                <a:satOff val="0"/>
                <a:lumOff val="0"/>
                <a:alphaOff val="0"/>
                <a:tint val="100000"/>
                <a:shade val="100000"/>
                <a:satMod val="100000"/>
                <a:lumMod val="90000"/>
              </a:schemeClr>
            </a:gs>
            <a:gs pos="100000">
              <a:schemeClr val="accent2">
                <a:hueOff val="0"/>
                <a:satOff val="0"/>
                <a:lumOff val="0"/>
                <a:alphaOff val="0"/>
                <a:tint val="95000"/>
                <a:shade val="100000"/>
                <a:satMod val="110000"/>
                <a:lumMod val="105000"/>
              </a:schemeClr>
            </a:gs>
          </a:gsLst>
          <a:path path="circle">
            <a:fillToRect l="40000" t="100000" r="40000" b="100000"/>
          </a:path>
        </a:gradFill>
        <a:ln>
          <a:noFill/>
        </a:ln>
        <a:effectLst>
          <a:outerShdw blurRad="50800" dist="12700" dir="5400000" rotWithShape="0">
            <a:srgbClr val="000000">
              <a:alpha val="37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ta-IN" sz="2700" kern="1200" dirty="0" smtClean="0">
              <a:latin typeface="Arial"/>
              <a:cs typeface="Arial"/>
            </a:rPr>
            <a:t>k</a:t>
          </a:r>
          <a:r>
            <a:rPr lang="hr-HR" sz="2700" kern="1200" dirty="0" smtClean="0">
              <a:latin typeface="Arial"/>
              <a:cs typeface="Arial"/>
            </a:rPr>
            <a:t>adriranje </a:t>
          </a:r>
          <a:r>
            <a:rPr lang="hr-HR" sz="2700" kern="1200" dirty="0" smtClean="0">
              <a:latin typeface="Arial"/>
              <a:cs typeface="Arial"/>
            </a:rPr>
            <a:t>pre</a:t>
          </a:r>
          <a:r>
            <a:rPr lang="ta-IN" sz="2700" kern="1200" dirty="0" smtClean="0">
              <a:latin typeface="Arial"/>
              <a:cs typeface="Arial"/>
            </a:rPr>
            <a:t>d</a:t>
          </a:r>
          <a:r>
            <a:rPr lang="hr-HR" sz="2700" kern="1200" dirty="0" smtClean="0">
              <a:latin typeface="Arial"/>
              <a:cs typeface="Arial"/>
            </a:rPr>
            <a:t>stavlja </a:t>
          </a:r>
          <a:r>
            <a:rPr lang="hr-HR" sz="2700" kern="1200" dirty="0" smtClean="0">
              <a:latin typeface="Arial"/>
              <a:cs typeface="Arial"/>
            </a:rPr>
            <a:t>intervenciju u zadani motiv</a:t>
          </a:r>
          <a:endParaRPr lang="en-US" sz="2700" kern="1200" dirty="0"/>
        </a:p>
      </dsp:txBody>
      <dsp:txXfrm>
        <a:off x="414269" y="1537562"/>
        <a:ext cx="1996408" cy="1996408"/>
      </dsp:txXfrm>
    </dsp:sp>
    <dsp:sp modelId="{3440B968-FF43-DF44-85D0-B63CC37A520C}">
      <dsp:nvSpPr>
        <dsp:cNvPr id="0" name=""/>
        <dsp:cNvSpPr/>
      </dsp:nvSpPr>
      <dsp:spPr>
        <a:xfrm>
          <a:off x="2604249" y="725039"/>
          <a:ext cx="1760565" cy="952879"/>
        </a:xfrm>
        <a:prstGeom prst="rightArrow">
          <a:avLst>
            <a:gd name="adj1" fmla="val 60000"/>
            <a:gd name="adj2" fmla="val 50000"/>
          </a:avLst>
        </a:prstGeom>
        <a:gradFill rotWithShape="0">
          <a:gsLst>
            <a:gs pos="0">
              <a:schemeClr val="accent2">
                <a:hueOff val="0"/>
                <a:satOff val="0"/>
                <a:lumOff val="0"/>
                <a:alphaOff val="0"/>
                <a:tint val="100000"/>
                <a:shade val="100000"/>
                <a:satMod val="100000"/>
                <a:lumMod val="90000"/>
              </a:schemeClr>
            </a:gs>
            <a:gs pos="100000">
              <a:schemeClr val="accent2">
                <a:hueOff val="0"/>
                <a:satOff val="0"/>
                <a:lumOff val="0"/>
                <a:alphaOff val="0"/>
                <a:tint val="95000"/>
                <a:shade val="100000"/>
                <a:satMod val="110000"/>
                <a:lumMod val="105000"/>
              </a:schemeClr>
            </a:gs>
          </a:gsLst>
          <a:path path="circle">
            <a:fillToRect l="40000" t="100000" r="40000" b="100000"/>
          </a:path>
        </a:gradFill>
        <a:ln>
          <a:noFill/>
        </a:ln>
        <a:effectLst>
          <a:outerShdw blurRad="50800" dist="12700" dir="5400000" rotWithShape="0">
            <a:srgbClr val="000000">
              <a:alpha val="37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en-US" sz="2100" kern="1200"/>
        </a:p>
      </dsp:txBody>
      <dsp:txXfrm>
        <a:off x="2604249" y="915615"/>
        <a:ext cx="1474701" cy="571727"/>
      </dsp:txXfrm>
    </dsp:sp>
    <dsp:sp modelId="{909B6232-F9F2-E247-ABFD-66C1D9E5E038}">
      <dsp:nvSpPr>
        <dsp:cNvPr id="0" name=""/>
        <dsp:cNvSpPr/>
      </dsp:nvSpPr>
      <dsp:spPr>
        <a:xfrm>
          <a:off x="4244572" y="1124093"/>
          <a:ext cx="2823346" cy="2823346"/>
        </a:xfrm>
        <a:prstGeom prst="ellipse">
          <a:avLst/>
        </a:prstGeom>
        <a:gradFill rotWithShape="0">
          <a:gsLst>
            <a:gs pos="0">
              <a:schemeClr val="accent3">
                <a:hueOff val="0"/>
                <a:satOff val="0"/>
                <a:lumOff val="0"/>
                <a:alphaOff val="0"/>
                <a:tint val="100000"/>
                <a:shade val="100000"/>
                <a:satMod val="100000"/>
                <a:lumMod val="90000"/>
              </a:schemeClr>
            </a:gs>
            <a:gs pos="100000">
              <a:schemeClr val="accent3">
                <a:hueOff val="0"/>
                <a:satOff val="0"/>
                <a:lumOff val="0"/>
                <a:alphaOff val="0"/>
                <a:tint val="95000"/>
                <a:shade val="100000"/>
                <a:satMod val="110000"/>
                <a:lumMod val="105000"/>
              </a:schemeClr>
            </a:gs>
          </a:gsLst>
          <a:path path="circle">
            <a:fillToRect l="40000" t="100000" r="40000" b="100000"/>
          </a:path>
        </a:gradFill>
        <a:ln>
          <a:noFill/>
        </a:ln>
        <a:effectLst>
          <a:outerShdw blurRad="50800" dist="12700" dir="5400000" rotWithShape="0">
            <a:srgbClr val="000000">
              <a:alpha val="37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hr-HR" sz="2700" kern="1200" dirty="0" smtClean="0">
              <a:latin typeface="Arial"/>
              <a:cs typeface="Arial"/>
            </a:rPr>
            <a:t>ima značajke oblikovanja.</a:t>
          </a:r>
          <a:endParaRPr lang="en-US" sz="2700" b="1" kern="1200" dirty="0" smtClean="0">
            <a:latin typeface="Arial"/>
            <a:cs typeface="Arial"/>
          </a:endParaRPr>
        </a:p>
        <a:p>
          <a:pPr lvl="0" algn="ctr" defTabSz="1200150">
            <a:lnSpc>
              <a:spcPct val="90000"/>
            </a:lnSpc>
            <a:spcBef>
              <a:spcPct val="0"/>
            </a:spcBef>
            <a:spcAft>
              <a:spcPct val="35000"/>
            </a:spcAft>
          </a:pPr>
          <a:endParaRPr lang="en-US" sz="2700" kern="1200" dirty="0"/>
        </a:p>
      </dsp:txBody>
      <dsp:txXfrm>
        <a:off x="4658041" y="1537562"/>
        <a:ext cx="1996408" cy="1996408"/>
      </dsp:txXfrm>
    </dsp:sp>
    <dsp:sp modelId="{CE3CED46-209C-2E4D-82F4-448EBEC6D1A6}">
      <dsp:nvSpPr>
        <dsp:cNvPr id="0" name=""/>
        <dsp:cNvSpPr/>
      </dsp:nvSpPr>
      <dsp:spPr>
        <a:xfrm rot="10800000">
          <a:off x="2703904" y="3393614"/>
          <a:ext cx="1760565" cy="952879"/>
        </a:xfrm>
        <a:prstGeom prst="rightArrow">
          <a:avLst>
            <a:gd name="adj1" fmla="val 60000"/>
            <a:gd name="adj2" fmla="val 50000"/>
          </a:avLst>
        </a:prstGeom>
        <a:gradFill rotWithShape="0">
          <a:gsLst>
            <a:gs pos="0">
              <a:schemeClr val="accent3">
                <a:hueOff val="0"/>
                <a:satOff val="0"/>
                <a:lumOff val="0"/>
                <a:alphaOff val="0"/>
                <a:tint val="100000"/>
                <a:shade val="100000"/>
                <a:satMod val="100000"/>
                <a:lumMod val="90000"/>
              </a:schemeClr>
            </a:gs>
            <a:gs pos="100000">
              <a:schemeClr val="accent3">
                <a:hueOff val="0"/>
                <a:satOff val="0"/>
                <a:lumOff val="0"/>
                <a:alphaOff val="0"/>
                <a:tint val="95000"/>
                <a:shade val="100000"/>
                <a:satMod val="110000"/>
                <a:lumMod val="105000"/>
              </a:schemeClr>
            </a:gs>
          </a:gsLst>
          <a:path path="circle">
            <a:fillToRect l="40000" t="100000" r="40000" b="100000"/>
          </a:path>
        </a:gradFill>
        <a:ln>
          <a:noFill/>
        </a:ln>
        <a:effectLst>
          <a:outerShdw blurRad="50800" dist="12700" dir="5400000" rotWithShape="0">
            <a:srgbClr val="000000">
              <a:alpha val="37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en-US" sz="2100" kern="1200"/>
        </a:p>
      </dsp:txBody>
      <dsp:txXfrm rot="10800000">
        <a:off x="2989768" y="3584190"/>
        <a:ext cx="1474701" cy="57172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AB20DD-360C-2E41-AF92-52060B4FD6DD}">
      <dsp:nvSpPr>
        <dsp:cNvPr id="0" name=""/>
        <dsp:cNvSpPr/>
      </dsp:nvSpPr>
      <dsp:spPr>
        <a:xfrm>
          <a:off x="2165449" y="606"/>
          <a:ext cx="1765101" cy="1765101"/>
        </a:xfrm>
        <a:prstGeom prst="ellipse">
          <a:avLst/>
        </a:prstGeom>
        <a:gradFill rotWithShape="0">
          <a:gsLst>
            <a:gs pos="0">
              <a:schemeClr val="accent2">
                <a:hueOff val="0"/>
                <a:satOff val="0"/>
                <a:lumOff val="0"/>
                <a:alphaOff val="0"/>
                <a:tint val="100000"/>
                <a:shade val="100000"/>
                <a:satMod val="100000"/>
                <a:lumMod val="90000"/>
              </a:schemeClr>
            </a:gs>
            <a:gs pos="100000">
              <a:schemeClr val="accent2">
                <a:hueOff val="0"/>
                <a:satOff val="0"/>
                <a:lumOff val="0"/>
                <a:alphaOff val="0"/>
                <a:tint val="95000"/>
                <a:shade val="100000"/>
                <a:satMod val="110000"/>
                <a:lumMod val="105000"/>
              </a:schemeClr>
            </a:gs>
          </a:gsLst>
          <a:path path="circle">
            <a:fillToRect l="40000" t="100000" r="40000" b="100000"/>
          </a:path>
        </a:gradFill>
        <a:ln>
          <a:noFill/>
        </a:ln>
        <a:effectLst>
          <a:outerShdw blurRad="50800" dist="12700" dir="5400000" rotWithShape="0">
            <a:srgbClr val="000000">
              <a:alpha val="37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hr-HR" sz="1600" kern="1200" dirty="0" smtClean="0">
              <a:latin typeface="Arial"/>
              <a:cs typeface="Arial"/>
            </a:rPr>
            <a:t>zadatak </a:t>
          </a:r>
          <a:r>
            <a:rPr lang="ta-IN" sz="1600" kern="1200" dirty="0" smtClean="0">
              <a:latin typeface="Arial"/>
              <a:cs typeface="Arial"/>
            </a:rPr>
            <a:t>je</a:t>
          </a:r>
          <a:r>
            <a:rPr lang="hr-HR" sz="1600" kern="1200" dirty="0" smtClean="0">
              <a:latin typeface="Arial"/>
              <a:cs typeface="Arial"/>
            </a:rPr>
            <a:t> jednostavan </a:t>
          </a:r>
          <a:endParaRPr lang="en-US" sz="1600" kern="1200" dirty="0"/>
        </a:p>
      </dsp:txBody>
      <dsp:txXfrm>
        <a:off x="2423942" y="259099"/>
        <a:ext cx="1248115" cy="1248115"/>
      </dsp:txXfrm>
    </dsp:sp>
    <dsp:sp modelId="{D2D27225-06B7-F74C-98E0-E95707E2C105}">
      <dsp:nvSpPr>
        <dsp:cNvPr id="0" name=""/>
        <dsp:cNvSpPr/>
      </dsp:nvSpPr>
      <dsp:spPr>
        <a:xfrm rot="3619456">
          <a:off x="3463043" y="1722971"/>
          <a:ext cx="466472" cy="595721"/>
        </a:xfrm>
        <a:prstGeom prst="rightArrow">
          <a:avLst>
            <a:gd name="adj1" fmla="val 60000"/>
            <a:gd name="adj2" fmla="val 50000"/>
          </a:avLst>
        </a:prstGeom>
        <a:gradFill rotWithShape="0">
          <a:gsLst>
            <a:gs pos="0">
              <a:schemeClr val="accent2">
                <a:hueOff val="0"/>
                <a:satOff val="0"/>
                <a:lumOff val="0"/>
                <a:alphaOff val="0"/>
                <a:tint val="100000"/>
                <a:shade val="100000"/>
                <a:satMod val="100000"/>
                <a:lumMod val="90000"/>
              </a:schemeClr>
            </a:gs>
            <a:gs pos="100000">
              <a:schemeClr val="accent2">
                <a:hueOff val="0"/>
                <a:satOff val="0"/>
                <a:lumOff val="0"/>
                <a:alphaOff val="0"/>
                <a:tint val="95000"/>
                <a:shade val="100000"/>
                <a:satMod val="110000"/>
                <a:lumMod val="105000"/>
              </a:schemeClr>
            </a:gs>
          </a:gsLst>
          <a:path path="circle">
            <a:fillToRect l="40000" t="100000" r="40000" b="100000"/>
          </a:path>
        </a:gradFill>
        <a:ln>
          <a:noFill/>
        </a:ln>
        <a:effectLst>
          <a:outerShdw blurRad="50800" dist="12700" dir="5400000" rotWithShape="0">
            <a:srgbClr val="000000">
              <a:alpha val="37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a:off x="3498372" y="1781321"/>
        <a:ext cx="326530" cy="357433"/>
      </dsp:txXfrm>
    </dsp:sp>
    <dsp:sp modelId="{F7A604CF-5DD1-3946-ACEE-6818EC4B0B92}">
      <dsp:nvSpPr>
        <dsp:cNvPr id="0" name=""/>
        <dsp:cNvSpPr/>
      </dsp:nvSpPr>
      <dsp:spPr>
        <a:xfrm>
          <a:off x="3475082" y="2298898"/>
          <a:ext cx="1765101" cy="1765101"/>
        </a:xfrm>
        <a:prstGeom prst="ellipse">
          <a:avLst/>
        </a:prstGeom>
        <a:gradFill rotWithShape="0">
          <a:gsLst>
            <a:gs pos="0">
              <a:schemeClr val="accent3">
                <a:hueOff val="0"/>
                <a:satOff val="0"/>
                <a:lumOff val="0"/>
                <a:alphaOff val="0"/>
                <a:tint val="100000"/>
                <a:shade val="100000"/>
                <a:satMod val="100000"/>
                <a:lumMod val="90000"/>
              </a:schemeClr>
            </a:gs>
            <a:gs pos="100000">
              <a:schemeClr val="accent3">
                <a:hueOff val="0"/>
                <a:satOff val="0"/>
                <a:lumOff val="0"/>
                <a:alphaOff val="0"/>
                <a:tint val="95000"/>
                <a:shade val="100000"/>
                <a:satMod val="110000"/>
                <a:lumMod val="105000"/>
              </a:schemeClr>
            </a:gs>
          </a:gsLst>
          <a:path path="circle">
            <a:fillToRect l="40000" t="100000" r="40000" b="100000"/>
          </a:path>
        </a:gradFill>
        <a:ln>
          <a:noFill/>
        </a:ln>
        <a:effectLst>
          <a:outerShdw blurRad="50800" dist="12700" dir="5400000" rotWithShape="0">
            <a:srgbClr val="000000">
              <a:alpha val="37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hr-HR" sz="1600" kern="1200" dirty="0" smtClean="0">
              <a:latin typeface="Arial"/>
              <a:cs typeface="Arial"/>
            </a:rPr>
            <a:t>učenici </a:t>
          </a:r>
          <a:r>
            <a:rPr lang="ta-IN" sz="1600" kern="1200" dirty="0" smtClean="0">
              <a:latin typeface="Arial"/>
              <a:cs typeface="Arial"/>
            </a:rPr>
            <a:t>ne </a:t>
          </a:r>
          <a:r>
            <a:rPr lang="hr-HR" sz="1600" kern="1200" dirty="0" smtClean="0">
              <a:latin typeface="Arial"/>
              <a:cs typeface="Arial"/>
            </a:rPr>
            <a:t>snim</a:t>
          </a:r>
          <a:r>
            <a:rPr lang="ta-IN" sz="1600" kern="1200" dirty="0" smtClean="0">
              <a:latin typeface="Arial"/>
              <a:cs typeface="Arial"/>
            </a:rPr>
            <a:t>aju</a:t>
          </a:r>
          <a:r>
            <a:rPr lang="hr-HR" sz="1600" kern="1200" dirty="0" smtClean="0">
              <a:latin typeface="Arial"/>
              <a:cs typeface="Arial"/>
            </a:rPr>
            <a:t> </a:t>
          </a:r>
          <a:r>
            <a:rPr lang="ta-IN" sz="1600" kern="1200" dirty="0" smtClean="0">
              <a:latin typeface="Arial"/>
              <a:cs typeface="Arial"/>
            </a:rPr>
            <a:t>veću količinu</a:t>
          </a:r>
          <a:r>
            <a:rPr lang="hr-HR" sz="1600" kern="1200" dirty="0" smtClean="0">
              <a:latin typeface="Arial"/>
              <a:cs typeface="Arial"/>
            </a:rPr>
            <a:t> </a:t>
          </a:r>
          <a:r>
            <a:rPr lang="hr-HR" sz="1600" kern="1200" dirty="0" smtClean="0">
              <a:latin typeface="Arial"/>
              <a:cs typeface="Arial"/>
            </a:rPr>
            <a:t>fotografija </a:t>
          </a:r>
          <a:endParaRPr lang="ta-IN" sz="1600" kern="1200" dirty="0" smtClean="0">
            <a:latin typeface="Arial"/>
            <a:cs typeface="Arial"/>
          </a:endParaRPr>
        </a:p>
        <a:p>
          <a:pPr lvl="0" algn="ctr" defTabSz="711200">
            <a:lnSpc>
              <a:spcPct val="90000"/>
            </a:lnSpc>
            <a:spcBef>
              <a:spcPct val="0"/>
            </a:spcBef>
            <a:spcAft>
              <a:spcPct val="35000"/>
            </a:spcAft>
          </a:pPr>
          <a:endParaRPr lang="en-US" sz="1600" kern="1200" dirty="0"/>
        </a:p>
      </dsp:txBody>
      <dsp:txXfrm>
        <a:off x="3733575" y="2557391"/>
        <a:ext cx="1248115" cy="1248115"/>
      </dsp:txXfrm>
    </dsp:sp>
    <dsp:sp modelId="{5D62640E-0B47-F646-8E13-D13459726EEB}">
      <dsp:nvSpPr>
        <dsp:cNvPr id="0" name=""/>
        <dsp:cNvSpPr/>
      </dsp:nvSpPr>
      <dsp:spPr>
        <a:xfrm rot="10800790">
          <a:off x="2821756" y="2883288"/>
          <a:ext cx="461683" cy="595721"/>
        </a:xfrm>
        <a:prstGeom prst="rightArrow">
          <a:avLst>
            <a:gd name="adj1" fmla="val 60000"/>
            <a:gd name="adj2" fmla="val 50000"/>
          </a:avLst>
        </a:prstGeom>
        <a:gradFill rotWithShape="0">
          <a:gsLst>
            <a:gs pos="0">
              <a:schemeClr val="accent3">
                <a:hueOff val="0"/>
                <a:satOff val="0"/>
                <a:lumOff val="0"/>
                <a:alphaOff val="0"/>
                <a:tint val="100000"/>
                <a:shade val="100000"/>
                <a:satMod val="100000"/>
                <a:lumMod val="90000"/>
              </a:schemeClr>
            </a:gs>
            <a:gs pos="100000">
              <a:schemeClr val="accent3">
                <a:hueOff val="0"/>
                <a:satOff val="0"/>
                <a:lumOff val="0"/>
                <a:alphaOff val="0"/>
                <a:tint val="95000"/>
                <a:shade val="100000"/>
                <a:satMod val="110000"/>
                <a:lumMod val="105000"/>
              </a:schemeClr>
            </a:gs>
          </a:gsLst>
          <a:path path="circle">
            <a:fillToRect l="40000" t="100000" r="40000" b="100000"/>
          </a:path>
        </a:gradFill>
        <a:ln>
          <a:noFill/>
        </a:ln>
        <a:effectLst>
          <a:outerShdw blurRad="50800" dist="12700" dir="5400000" rotWithShape="0">
            <a:srgbClr val="000000">
              <a:alpha val="37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rot="10800000">
        <a:off x="2960261" y="3002448"/>
        <a:ext cx="323178" cy="357433"/>
      </dsp:txXfrm>
    </dsp:sp>
    <dsp:sp modelId="{2ABFCFC3-4ECA-E34E-A410-34519FC8B8BC}">
      <dsp:nvSpPr>
        <dsp:cNvPr id="0" name=""/>
        <dsp:cNvSpPr/>
      </dsp:nvSpPr>
      <dsp:spPr>
        <a:xfrm>
          <a:off x="838879" y="2298292"/>
          <a:ext cx="1765101" cy="1765101"/>
        </a:xfrm>
        <a:prstGeom prst="ellipse">
          <a:avLst/>
        </a:prstGeom>
        <a:gradFill rotWithShape="0">
          <a:gsLst>
            <a:gs pos="0">
              <a:schemeClr val="accent4">
                <a:hueOff val="0"/>
                <a:satOff val="0"/>
                <a:lumOff val="0"/>
                <a:alphaOff val="0"/>
                <a:tint val="100000"/>
                <a:shade val="100000"/>
                <a:satMod val="100000"/>
                <a:lumMod val="90000"/>
              </a:schemeClr>
            </a:gs>
            <a:gs pos="100000">
              <a:schemeClr val="accent4">
                <a:hueOff val="0"/>
                <a:satOff val="0"/>
                <a:lumOff val="0"/>
                <a:alphaOff val="0"/>
                <a:tint val="95000"/>
                <a:shade val="100000"/>
                <a:satMod val="110000"/>
                <a:lumMod val="105000"/>
              </a:schemeClr>
            </a:gs>
          </a:gsLst>
          <a:path path="circle">
            <a:fillToRect l="40000" t="100000" r="40000" b="100000"/>
          </a:path>
        </a:gradFill>
        <a:ln>
          <a:noFill/>
        </a:ln>
        <a:effectLst>
          <a:outerShdw blurRad="50800" dist="12700" dir="5400000" rotWithShape="0">
            <a:srgbClr val="000000">
              <a:alpha val="37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ta-IN" sz="1600" kern="1200" dirty="0" smtClean="0">
              <a:latin typeface="Arial"/>
              <a:cs typeface="Arial"/>
            </a:rPr>
            <a:t>učenici ne </a:t>
          </a:r>
          <a:r>
            <a:rPr lang="hr-HR" sz="1600" kern="1200" dirty="0" smtClean="0">
              <a:latin typeface="Arial"/>
              <a:cs typeface="Arial"/>
            </a:rPr>
            <a:t>rad</a:t>
          </a:r>
          <a:r>
            <a:rPr lang="ta-IN" sz="1600" kern="1200" dirty="0" smtClean="0">
              <a:latin typeface="Arial"/>
              <a:cs typeface="Arial"/>
            </a:rPr>
            <a:t>e</a:t>
          </a:r>
          <a:r>
            <a:rPr lang="hr-HR" sz="1600" kern="1200" dirty="0" smtClean="0">
              <a:latin typeface="Arial"/>
              <a:cs typeface="Arial"/>
            </a:rPr>
            <a:t> selekciju</a:t>
          </a:r>
          <a:endParaRPr lang="en-US" sz="1600" kern="1200" dirty="0"/>
        </a:p>
      </dsp:txBody>
      <dsp:txXfrm>
        <a:off x="1097372" y="2556785"/>
        <a:ext cx="1248115" cy="1248115"/>
      </dsp:txXfrm>
    </dsp:sp>
    <dsp:sp modelId="{DB3D46FB-7779-6049-92FB-3C3B2811C5D6}">
      <dsp:nvSpPr>
        <dsp:cNvPr id="0" name=""/>
        <dsp:cNvSpPr/>
      </dsp:nvSpPr>
      <dsp:spPr>
        <a:xfrm rot="18000000">
          <a:off x="2142724" y="1745675"/>
          <a:ext cx="470660" cy="595721"/>
        </a:xfrm>
        <a:prstGeom prst="rightArrow">
          <a:avLst>
            <a:gd name="adj1" fmla="val 60000"/>
            <a:gd name="adj2" fmla="val 50000"/>
          </a:avLst>
        </a:prstGeom>
        <a:gradFill rotWithShape="0">
          <a:gsLst>
            <a:gs pos="0">
              <a:schemeClr val="accent4">
                <a:hueOff val="0"/>
                <a:satOff val="0"/>
                <a:lumOff val="0"/>
                <a:alphaOff val="0"/>
                <a:tint val="100000"/>
                <a:shade val="100000"/>
                <a:satMod val="100000"/>
                <a:lumMod val="90000"/>
              </a:schemeClr>
            </a:gs>
            <a:gs pos="100000">
              <a:schemeClr val="accent4">
                <a:hueOff val="0"/>
                <a:satOff val="0"/>
                <a:lumOff val="0"/>
                <a:alphaOff val="0"/>
                <a:tint val="95000"/>
                <a:shade val="100000"/>
                <a:satMod val="110000"/>
                <a:lumMod val="105000"/>
              </a:schemeClr>
            </a:gs>
          </a:gsLst>
          <a:path path="circle">
            <a:fillToRect l="40000" t="100000" r="40000" b="100000"/>
          </a:path>
        </a:gradFill>
        <a:ln>
          <a:noFill/>
        </a:ln>
        <a:effectLst>
          <a:outerShdw blurRad="50800" dist="12700" dir="5400000" rotWithShape="0">
            <a:srgbClr val="000000">
              <a:alpha val="37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a:off x="2178024" y="1925960"/>
        <a:ext cx="329462" cy="357433"/>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E880DFB-DD2A-ED43-B373-886DE3111D6F}" type="datetimeFigureOut">
              <a:rPr lang="en-US" smtClean="0"/>
              <a:t>26.10.12.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42EF4E9-AD63-F342-886D-12E0414B7B48}" type="slidenum">
              <a:rPr lang="en-US" smtClean="0"/>
              <a:t>‹#›</a:t>
            </a:fld>
            <a:endParaRPr lang="en-US"/>
          </a:p>
        </p:txBody>
      </p:sp>
    </p:spTree>
    <p:extLst>
      <p:ext uri="{BB962C8B-B14F-4D97-AF65-F5344CB8AC3E}">
        <p14:creationId xmlns:p14="http://schemas.microsoft.com/office/powerpoint/2010/main" val="277557436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D36ED7E-533F-6C41-BEF7-CB54113CFB44}" type="datetimeFigureOut">
              <a:rPr lang="en-US" smtClean="0"/>
              <a:t>26.10.12.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ta-IN" smtClean="0"/>
              <a:t>Click to edit Master text styles</a:t>
            </a:r>
          </a:p>
          <a:p>
            <a:pPr lvl="1"/>
            <a:r>
              <a:rPr lang="ta-IN" smtClean="0"/>
              <a:t>Second level</a:t>
            </a:r>
          </a:p>
          <a:p>
            <a:pPr lvl="2"/>
            <a:r>
              <a:rPr lang="ta-IN" smtClean="0"/>
              <a:t>Third level</a:t>
            </a:r>
          </a:p>
          <a:p>
            <a:pPr lvl="3"/>
            <a:r>
              <a:rPr lang="ta-IN" smtClean="0"/>
              <a:t>Fourth level</a:t>
            </a:r>
          </a:p>
          <a:p>
            <a:pPr lvl="4"/>
            <a:r>
              <a:rPr lang="ta-IN"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08D7042-AFF0-3C4D-9705-F909E635C36B}" type="slidenum">
              <a:rPr lang="en-US" smtClean="0"/>
              <a:t>‹#›</a:t>
            </a:fld>
            <a:endParaRPr lang="en-US"/>
          </a:p>
        </p:txBody>
      </p:sp>
    </p:spTree>
    <p:extLst>
      <p:ext uri="{BB962C8B-B14F-4D97-AF65-F5344CB8AC3E}">
        <p14:creationId xmlns:p14="http://schemas.microsoft.com/office/powerpoint/2010/main" val="171191251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026" name="Picture 2" descr="C:\Users\jnsch\Desktop\O14ThemesHandoffs\WorkingFiles\FinalHanoff\Sketchbook\Cover.jpg"/>
          <p:cNvPicPr>
            <a:picLocks noChangeAspect="1" noChangeArrowheads="1"/>
          </p:cNvPicPr>
          <p:nvPr/>
        </p:nvPicPr>
        <p:blipFill>
          <a:blip r:embed="rId2">
            <a:duotone>
              <a:prstClr val="black"/>
              <a:schemeClr val="tx2">
                <a:tint val="45000"/>
                <a:satMod val="400000"/>
              </a:schemeClr>
            </a:duotone>
            <a:lum bright="2000"/>
          </a:blip>
          <a:srcRect/>
          <a:stretch>
            <a:fillRect/>
          </a:stretch>
        </p:blipFill>
        <p:spPr bwMode="auto">
          <a:xfrm>
            <a:off x="0" y="0"/>
            <a:ext cx="9144000" cy="6858000"/>
          </a:xfrm>
          <a:prstGeom prst="rect">
            <a:avLst/>
          </a:prstGeom>
          <a:noFill/>
        </p:spPr>
      </p:pic>
      <p:grpSp>
        <p:nvGrpSpPr>
          <p:cNvPr id="16" name="Group 15"/>
          <p:cNvGrpSpPr/>
          <p:nvPr/>
        </p:nvGrpSpPr>
        <p:grpSpPr>
          <a:xfrm rot="20533676">
            <a:off x="618027" y="3923015"/>
            <a:ext cx="2508736" cy="2527488"/>
            <a:chOff x="494947" y="417279"/>
            <a:chExt cx="2417578" cy="2421351"/>
          </a:xfrm>
        </p:grpSpPr>
        <p:sp>
          <p:nvSpPr>
            <p:cNvPr id="12" name="Freeform 11"/>
            <p:cNvSpPr/>
            <p:nvPr/>
          </p:nvSpPr>
          <p:spPr>
            <a:xfrm>
              <a:off x="494947" y="494484"/>
              <a:ext cx="2328384" cy="2344146"/>
            </a:xfrm>
            <a:custGeom>
              <a:avLst/>
              <a:gdLst>
                <a:gd name="connsiteX0" fmla="*/ 94077 w 2328384"/>
                <a:gd name="connsiteY0" fmla="*/ 0 h 2344146"/>
                <a:gd name="connsiteX1" fmla="*/ 0 w 2328384"/>
                <a:gd name="connsiteY1" fmla="*/ 2344146 h 2344146"/>
                <a:gd name="connsiteX2" fmla="*/ 2328384 w 2328384"/>
                <a:gd name="connsiteY2" fmla="*/ 2250067 h 2344146"/>
                <a:gd name="connsiteX3" fmla="*/ 94077 w 2328384"/>
                <a:gd name="connsiteY3" fmla="*/ 0 h 2344146"/>
              </a:gdLst>
              <a:ahLst/>
              <a:cxnLst>
                <a:cxn ang="0">
                  <a:pos x="connsiteX0" y="connsiteY0"/>
                </a:cxn>
                <a:cxn ang="0">
                  <a:pos x="connsiteX1" y="connsiteY1"/>
                </a:cxn>
                <a:cxn ang="0">
                  <a:pos x="connsiteX2" y="connsiteY2"/>
                </a:cxn>
                <a:cxn ang="0">
                  <a:pos x="connsiteX3" y="connsiteY3"/>
                </a:cxn>
              </a:cxnLst>
              <a:rect l="l" t="t" r="r" b="b"/>
              <a:pathLst>
                <a:path w="2328384" h="2344146">
                  <a:moveTo>
                    <a:pt x="94077" y="0"/>
                  </a:moveTo>
                  <a:lnTo>
                    <a:pt x="0" y="2344146"/>
                  </a:lnTo>
                  <a:lnTo>
                    <a:pt x="2328384" y="2250067"/>
                  </a:lnTo>
                  <a:lnTo>
                    <a:pt x="94077" y="0"/>
                  </a:lnTo>
                  <a:close/>
                </a:path>
              </a:pathLst>
            </a:custGeom>
            <a:gradFill flip="none" rotWithShape="1">
              <a:gsLst>
                <a:gs pos="0">
                  <a:srgbClr val="000100">
                    <a:alpha val="31000"/>
                  </a:srgbClr>
                </a:gs>
                <a:gs pos="49000">
                  <a:srgbClr val="FEFFFF">
                    <a:alpha val="0"/>
                  </a:srgbClr>
                </a:gs>
              </a:gsLst>
              <a:path path="circle">
                <a:fillToRect t="100000" r="100000"/>
              </a:path>
              <a:tileRect l="-100000" b="-100000"/>
            </a:gradFill>
            <a:ln>
              <a:noFill/>
            </a:ln>
            <a:effectLst>
              <a:outerShdw blurRad="50800" dist="12700" dir="5400000" rotWithShape="0">
                <a:srgbClr val="000000">
                  <a:alpha val="37000"/>
                </a:srgbClr>
              </a:outerShdw>
              <a:softEdge rad="38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590935" y="417279"/>
              <a:ext cx="2321590" cy="2321590"/>
            </a:xfrm>
            <a:prstGeom prst="rect">
              <a:avLst/>
            </a:prstGeom>
            <a:gradFill flip="none" rotWithShape="1">
              <a:gsLst>
                <a:gs pos="0">
                  <a:srgbClr val="FAE148"/>
                </a:gs>
                <a:gs pos="100000">
                  <a:srgbClr val="FFEB63"/>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descr="stickie-shadow.png"/>
            <p:cNvPicPr>
              <a:picLocks noChangeAspect="1"/>
            </p:cNvPicPr>
            <p:nvPr/>
          </p:nvPicPr>
          <p:blipFill>
            <a:blip r:embed="rId3"/>
            <a:stretch>
              <a:fillRect/>
            </a:stretch>
          </p:blipFill>
          <p:spPr>
            <a:xfrm>
              <a:off x="614456" y="436040"/>
              <a:ext cx="404704" cy="461174"/>
            </a:xfrm>
            <a:prstGeom prst="rect">
              <a:avLst/>
            </a:prstGeom>
          </p:spPr>
        </p:pic>
        <p:pic>
          <p:nvPicPr>
            <p:cNvPr id="15" name="Picture 14" descr="stickie-shadow.png"/>
            <p:cNvPicPr>
              <a:picLocks noChangeAspect="1"/>
            </p:cNvPicPr>
            <p:nvPr/>
          </p:nvPicPr>
          <p:blipFill>
            <a:blip r:embed="rId3"/>
            <a:stretch>
              <a:fillRect/>
            </a:stretch>
          </p:blipFill>
          <p:spPr>
            <a:xfrm rot="16200000">
              <a:off x="637932" y="2282410"/>
              <a:ext cx="404704" cy="461174"/>
            </a:xfrm>
            <a:prstGeom prst="rect">
              <a:avLst/>
            </a:prstGeom>
          </p:spPr>
        </p:pic>
      </p:grpSp>
      <p:pic>
        <p:nvPicPr>
          <p:cNvPr id="8" name="Picture 7" descr="TitleCard.png"/>
          <p:cNvPicPr>
            <a:picLocks noChangeAspect="1"/>
          </p:cNvPicPr>
          <p:nvPr/>
        </p:nvPicPr>
        <p:blipFill>
          <a:blip r:embed="rId4"/>
          <a:stretch>
            <a:fillRect/>
          </a:stretch>
        </p:blipFill>
        <p:spPr>
          <a:xfrm rot="343346">
            <a:off x="2856203" y="2587842"/>
            <a:ext cx="5773084" cy="3850817"/>
          </a:xfrm>
          <a:prstGeom prst="rect">
            <a:avLst/>
          </a:prstGeom>
        </p:spPr>
      </p:pic>
      <p:sp>
        <p:nvSpPr>
          <p:cNvPr id="2" name="Title 1"/>
          <p:cNvSpPr>
            <a:spLocks noGrp="1"/>
          </p:cNvSpPr>
          <p:nvPr>
            <p:ph type="ctrTitle"/>
          </p:nvPr>
        </p:nvSpPr>
        <p:spPr>
          <a:xfrm rot="360000">
            <a:off x="3339809" y="3015792"/>
            <a:ext cx="4847038" cy="1599722"/>
          </a:xfrm>
        </p:spPr>
        <p:txBody>
          <a:bodyPr anchor="b"/>
          <a:lstStyle>
            <a:lvl1pPr>
              <a:defRPr sz="4800">
                <a:solidFill>
                  <a:srgbClr val="000100"/>
                </a:solidFill>
                <a:effectLst>
                  <a:outerShdw blurRad="63500" sx="102000" sy="102000" algn="ctr" rotWithShape="0">
                    <a:srgbClr val="FFFFFF">
                      <a:alpha val="40000"/>
                    </a:srgbClr>
                  </a:outerShdw>
                </a:effectLst>
              </a:defRPr>
            </a:lvl1pPr>
          </a:lstStyle>
          <a:p>
            <a:r>
              <a:rPr lang="ta-IN" smtClean="0"/>
              <a:t>Click to edit Master title style</a:t>
            </a:r>
            <a:endParaRPr lang="en-US" dirty="0"/>
          </a:p>
        </p:txBody>
      </p:sp>
      <p:sp>
        <p:nvSpPr>
          <p:cNvPr id="3" name="Subtitle 2"/>
          <p:cNvSpPr>
            <a:spLocks noGrp="1"/>
          </p:cNvSpPr>
          <p:nvPr>
            <p:ph type="subTitle" idx="1"/>
          </p:nvPr>
        </p:nvSpPr>
        <p:spPr>
          <a:xfrm rot="360000">
            <a:off x="3200499" y="4766916"/>
            <a:ext cx="4836456" cy="1040845"/>
          </a:xfrm>
        </p:spPr>
        <p:txBody>
          <a:bodyPr>
            <a:normAutofit/>
          </a:bodyPr>
          <a:lstStyle>
            <a:lvl1pPr marL="0" indent="0" algn="ctr">
              <a:buNone/>
              <a:defRPr sz="1800">
                <a:solidFill>
                  <a:srgbClr val="0001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a-IN" smtClean="0"/>
              <a:t>Click to edit Master subtitle style</a:t>
            </a:r>
            <a:endParaRPr lang="en-US" dirty="0"/>
          </a:p>
        </p:txBody>
      </p:sp>
      <p:sp>
        <p:nvSpPr>
          <p:cNvPr id="4" name="Date Placeholder 3"/>
          <p:cNvSpPr>
            <a:spLocks noGrp="1"/>
          </p:cNvSpPr>
          <p:nvPr>
            <p:ph type="dt" sz="half" idx="10"/>
          </p:nvPr>
        </p:nvSpPr>
        <p:spPr>
          <a:xfrm rot="20520000">
            <a:off x="963292" y="5061539"/>
            <a:ext cx="1968535" cy="534991"/>
          </a:xfrm>
        </p:spPr>
        <p:txBody>
          <a:bodyPr anchor="t"/>
          <a:lstStyle>
            <a:lvl1pPr algn="ctr">
              <a:defRPr sz="2200">
                <a:solidFill>
                  <a:schemeClr val="accent1"/>
                </a:solidFill>
              </a:defRPr>
            </a:lvl1pPr>
          </a:lstStyle>
          <a:p>
            <a:endParaRPr lang="en-US" dirty="0"/>
          </a:p>
        </p:txBody>
      </p:sp>
      <p:sp>
        <p:nvSpPr>
          <p:cNvPr id="5" name="Footer Placeholder 4"/>
          <p:cNvSpPr>
            <a:spLocks noGrp="1"/>
          </p:cNvSpPr>
          <p:nvPr>
            <p:ph type="ftr" sz="quarter" idx="11"/>
          </p:nvPr>
        </p:nvSpPr>
        <p:spPr>
          <a:xfrm rot="20520000">
            <a:off x="647592" y="4135346"/>
            <a:ext cx="2085881" cy="835010"/>
          </a:xfrm>
        </p:spPr>
        <p:txBody>
          <a:bodyPr anchor="ctr"/>
          <a:lstStyle>
            <a:lvl1pPr algn="l">
              <a:defRPr sz="1600">
                <a:solidFill>
                  <a:schemeClr val="accent5">
                    <a:lumMod val="50000"/>
                  </a:schemeClr>
                </a:solidFill>
              </a:defRPr>
            </a:lvl1pPr>
          </a:lstStyle>
          <a:p>
            <a:r>
              <a:rPr lang="en-US" smtClean="0"/>
              <a:t>Kristina Rismondo: Istraživanje kreativnosti na digitalnim fotografijama učenika XV gimnazije</a:t>
            </a:r>
            <a:endParaRPr lang="en-US" dirty="0"/>
          </a:p>
        </p:txBody>
      </p:sp>
      <p:sp>
        <p:nvSpPr>
          <p:cNvPr id="6" name="Slide Number Placeholder 5"/>
          <p:cNvSpPr>
            <a:spLocks noGrp="1"/>
          </p:cNvSpPr>
          <p:nvPr>
            <p:ph type="sldNum" sz="quarter" idx="12"/>
          </p:nvPr>
        </p:nvSpPr>
        <p:spPr>
          <a:xfrm rot="20520000">
            <a:off x="1981439" y="5509808"/>
            <a:ext cx="738180" cy="426607"/>
          </a:xfrm>
        </p:spPr>
        <p:txBody>
          <a:bodyPr/>
          <a:lstStyle>
            <a:lvl1pPr algn="r">
              <a:defRPr>
                <a:solidFill>
                  <a:schemeClr val="accent1">
                    <a:lumMod val="75000"/>
                  </a:schemeClr>
                </a:solidFill>
              </a:defRPr>
            </a:lvl1pPr>
          </a:lstStyle>
          <a:p>
            <a:fld id="{AC5B1FEA-406A-7749-A5C3-DDCB5F67A4CE}" type="slidenum">
              <a:rPr lang="en-US" smtClean="0"/>
              <a:pPr/>
              <a:t>‹#›</a:t>
            </a:fld>
            <a:endParaRPr lang="en-US" dirty="0"/>
          </a:p>
        </p:txBody>
      </p:sp>
      <p:pic>
        <p:nvPicPr>
          <p:cNvPr id="9" name="Picture 8" descr="coverBand.png"/>
          <p:cNvPicPr>
            <a:picLocks noChangeAspect="1"/>
          </p:cNvPicPr>
          <p:nvPr/>
        </p:nvPicPr>
        <p:blipFill>
          <a:blip r:embed="rId5"/>
          <a:stretch>
            <a:fillRect/>
          </a:stretch>
        </p:blipFill>
        <p:spPr>
          <a:xfrm>
            <a:off x="0" y="5880100"/>
            <a:ext cx="9144000" cy="330200"/>
          </a:xfrm>
          <a:prstGeom prst="rect">
            <a:avLst/>
          </a:prstGeom>
          <a:effectLst>
            <a:outerShdw blurRad="63500" dist="38100" dir="5400000" algn="t" rotWithShape="0">
              <a:prstClr val="black">
                <a:alpha val="59000"/>
              </a:prstClr>
            </a:outerShdw>
          </a:effectLst>
        </p:spPr>
      </p:pic>
    </p:spTree>
  </p:cSld>
  <p:clrMapOvr>
    <a:masterClrMapping/>
  </p:clrMapOvr>
  <p:transition xmlns:p14="http://schemas.microsoft.com/office/powerpoint/2010/mai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a-IN" smtClean="0"/>
              <a:t>Click to edit Master title style</a:t>
            </a:r>
            <a:endParaRPr lang="en-US"/>
          </a:p>
        </p:txBody>
      </p:sp>
      <p:sp>
        <p:nvSpPr>
          <p:cNvPr id="3" name="Vertical Text Placeholder 2"/>
          <p:cNvSpPr>
            <a:spLocks noGrp="1"/>
          </p:cNvSpPr>
          <p:nvPr>
            <p:ph type="body" orient="vert" idx="1"/>
          </p:nvPr>
        </p:nvSpPr>
        <p:spPr/>
        <p:txBody>
          <a:bodyPr vert="eaVert" anchor="ctr"/>
          <a:lstStyle/>
          <a:p>
            <a:pPr lvl="0"/>
            <a:r>
              <a:rPr lang="ta-IN" smtClean="0"/>
              <a:t>Click to edit Master text styles</a:t>
            </a:r>
          </a:p>
          <a:p>
            <a:pPr lvl="1"/>
            <a:r>
              <a:rPr lang="ta-IN" smtClean="0"/>
              <a:t>Second level</a:t>
            </a:r>
          </a:p>
          <a:p>
            <a:pPr lvl="2"/>
            <a:r>
              <a:rPr lang="ta-IN" smtClean="0"/>
              <a:t>Third level</a:t>
            </a:r>
          </a:p>
          <a:p>
            <a:pPr lvl="3"/>
            <a:r>
              <a:rPr lang="ta-IN" smtClean="0"/>
              <a:t>Fourth level</a:t>
            </a:r>
          </a:p>
          <a:p>
            <a:pPr lvl="4"/>
            <a:r>
              <a:rPr lang="ta-IN"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Kristina Rismondo: Istraživanje kreativnosti na digitalnim fotografijama učenika XV gimnazije</a:t>
            </a:r>
            <a:endParaRPr lang="en-US"/>
          </a:p>
        </p:txBody>
      </p:sp>
      <p:sp>
        <p:nvSpPr>
          <p:cNvPr id="6" name="Slide Number Placeholder 5"/>
          <p:cNvSpPr>
            <a:spLocks noGrp="1"/>
          </p:cNvSpPr>
          <p:nvPr>
            <p:ph type="sldNum" sz="quarter" idx="12"/>
          </p:nvPr>
        </p:nvSpPr>
        <p:spPr/>
        <p:txBody>
          <a:bodyPr/>
          <a:lstStyle/>
          <a:p>
            <a:fld id="{AC5B1FEA-406A-7749-A5C3-DDCB5F67A4CE}" type="slidenum">
              <a:rPr lang="en-US" smtClean="0"/>
              <a:pPr/>
              <a:t>‹#›</a:t>
            </a:fld>
            <a:endParaRPr lang="en-US"/>
          </a:p>
        </p:txBody>
      </p:sp>
    </p:spTree>
  </p:cSld>
  <p:clrMapOvr>
    <a:masterClrMapping/>
  </p:clrMapOvr>
  <p:transition xmlns:p14="http://schemas.microsoft.com/office/powerpoint/2010/mai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50278"/>
            <a:ext cx="1963320" cy="5469523"/>
          </a:xfrm>
        </p:spPr>
        <p:txBody>
          <a:bodyPr vert="eaVert"/>
          <a:lstStyle/>
          <a:p>
            <a:r>
              <a:rPr lang="ta-IN" smtClean="0"/>
              <a:t>Click to edit Master title style</a:t>
            </a:r>
            <a:endParaRPr lang="en-US"/>
          </a:p>
        </p:txBody>
      </p:sp>
      <p:sp>
        <p:nvSpPr>
          <p:cNvPr id="3" name="Vertical Text Placeholder 2"/>
          <p:cNvSpPr>
            <a:spLocks noGrp="1"/>
          </p:cNvSpPr>
          <p:nvPr>
            <p:ph type="body" orient="vert" idx="1"/>
          </p:nvPr>
        </p:nvSpPr>
        <p:spPr>
          <a:xfrm>
            <a:off x="551280" y="838199"/>
            <a:ext cx="5907840" cy="5181602"/>
          </a:xfrm>
        </p:spPr>
        <p:txBody>
          <a:bodyPr vert="eaVert"/>
          <a:lstStyle/>
          <a:p>
            <a:pPr lvl="0"/>
            <a:r>
              <a:rPr lang="ta-IN" smtClean="0"/>
              <a:t>Click to edit Master text styles</a:t>
            </a:r>
          </a:p>
          <a:p>
            <a:pPr lvl="1"/>
            <a:r>
              <a:rPr lang="ta-IN" smtClean="0"/>
              <a:t>Second level</a:t>
            </a:r>
          </a:p>
          <a:p>
            <a:pPr lvl="2"/>
            <a:r>
              <a:rPr lang="ta-IN" smtClean="0"/>
              <a:t>Third level</a:t>
            </a:r>
          </a:p>
          <a:p>
            <a:pPr lvl="3"/>
            <a:r>
              <a:rPr lang="ta-IN" smtClean="0"/>
              <a:t>Fourth level</a:t>
            </a:r>
          </a:p>
          <a:p>
            <a:pPr lvl="4"/>
            <a:r>
              <a:rPr lang="ta-IN"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Kristina Rismondo: Istraživanje kreativnosti na digitalnim fotografijama učenika XV gimnazije</a:t>
            </a:r>
            <a:endParaRPr lang="en-US"/>
          </a:p>
        </p:txBody>
      </p:sp>
      <p:sp>
        <p:nvSpPr>
          <p:cNvPr id="6" name="Slide Number Placeholder 5"/>
          <p:cNvSpPr>
            <a:spLocks noGrp="1"/>
          </p:cNvSpPr>
          <p:nvPr>
            <p:ph type="sldNum" sz="quarter" idx="12"/>
          </p:nvPr>
        </p:nvSpPr>
        <p:spPr/>
        <p:txBody>
          <a:bodyPr/>
          <a:lstStyle/>
          <a:p>
            <a:fld id="{AC5B1FEA-406A-7749-A5C3-DDCB5F67A4CE}" type="slidenum">
              <a:rPr lang="en-US" smtClean="0"/>
              <a:pPr/>
              <a:t>‹#›</a:t>
            </a:fld>
            <a:endParaRPr lang="en-US"/>
          </a:p>
        </p:txBody>
      </p:sp>
    </p:spTree>
  </p:cSld>
  <p:clrMapOvr>
    <a:masterClrMapping/>
  </p:clrMapOvr>
  <p:transition xmlns:p14="http://schemas.microsoft.com/office/powerpoint/2010/mai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a-IN" smtClean="0"/>
              <a:t>Click to edit Master title style</a:t>
            </a:r>
            <a:endParaRPr lang="en-US" dirty="0"/>
          </a:p>
        </p:txBody>
      </p:sp>
      <p:sp>
        <p:nvSpPr>
          <p:cNvPr id="3" name="Content Placeholder 2"/>
          <p:cNvSpPr>
            <a:spLocks noGrp="1"/>
          </p:cNvSpPr>
          <p:nvPr>
            <p:ph idx="1"/>
          </p:nvPr>
        </p:nvSpPr>
        <p:spPr/>
        <p:txBody>
          <a:bodyPr/>
          <a:lstStyle/>
          <a:p>
            <a:pPr lvl="0"/>
            <a:r>
              <a:rPr lang="ta-IN" smtClean="0"/>
              <a:t>Click to edit Master text styles</a:t>
            </a:r>
          </a:p>
          <a:p>
            <a:pPr lvl="1"/>
            <a:r>
              <a:rPr lang="ta-IN" smtClean="0"/>
              <a:t>Second level</a:t>
            </a:r>
          </a:p>
          <a:p>
            <a:pPr lvl="2"/>
            <a:r>
              <a:rPr lang="ta-IN" smtClean="0"/>
              <a:t>Third level</a:t>
            </a:r>
          </a:p>
          <a:p>
            <a:pPr lvl="3"/>
            <a:r>
              <a:rPr lang="ta-IN" smtClean="0"/>
              <a:t>Fourth level</a:t>
            </a:r>
          </a:p>
          <a:p>
            <a:pPr lvl="4"/>
            <a:r>
              <a:rPr lang="ta-IN"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Kristina Rismondo: Istraživanje kreativnosti na digitalnim fotografijama učenika XV gimnazije</a:t>
            </a:r>
            <a:endParaRPr lang="en-US"/>
          </a:p>
        </p:txBody>
      </p:sp>
      <p:sp>
        <p:nvSpPr>
          <p:cNvPr id="6" name="Slide Number Placeholder 5"/>
          <p:cNvSpPr>
            <a:spLocks noGrp="1"/>
          </p:cNvSpPr>
          <p:nvPr>
            <p:ph type="sldNum" sz="quarter" idx="12"/>
          </p:nvPr>
        </p:nvSpPr>
        <p:spPr/>
        <p:txBody>
          <a:bodyPr/>
          <a:lstStyle/>
          <a:p>
            <a:fld id="{AC5B1FEA-406A-7749-A5C3-DDCB5F67A4CE}" type="slidenum">
              <a:rPr lang="en-US" smtClean="0"/>
              <a:pPr/>
              <a:t>‹#›</a:t>
            </a:fld>
            <a:endParaRPr lang="en-US"/>
          </a:p>
        </p:txBody>
      </p:sp>
    </p:spTree>
  </p:cSld>
  <p:clrMapOvr>
    <a:masterClrMapping/>
  </p:clrMapOvr>
  <p:transition xmlns:p14="http://schemas.microsoft.com/office/powerpoint/2010/mai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51280" y="1497993"/>
            <a:ext cx="8041439" cy="2097259"/>
          </a:xfrm>
        </p:spPr>
        <p:txBody>
          <a:bodyPr anchor="b"/>
          <a:lstStyle>
            <a:lvl1pPr algn="ctr">
              <a:defRPr sz="4800" b="0" cap="none"/>
            </a:lvl1pPr>
          </a:lstStyle>
          <a:p>
            <a:r>
              <a:rPr lang="ta-IN" smtClean="0"/>
              <a:t>Click to edit Master title style</a:t>
            </a:r>
            <a:endParaRPr lang="en-US" dirty="0"/>
          </a:p>
        </p:txBody>
      </p:sp>
      <p:sp>
        <p:nvSpPr>
          <p:cNvPr id="3" name="Text Placeholder 2"/>
          <p:cNvSpPr>
            <a:spLocks noGrp="1"/>
          </p:cNvSpPr>
          <p:nvPr>
            <p:ph type="body" idx="1"/>
          </p:nvPr>
        </p:nvSpPr>
        <p:spPr>
          <a:xfrm>
            <a:off x="838199" y="3754402"/>
            <a:ext cx="7467601" cy="15001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a-IN"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Kristina Rismondo: Istraživanje kreativnosti na digitalnim fotografijama učenika XV gimnazije</a:t>
            </a:r>
            <a:endParaRPr lang="en-US"/>
          </a:p>
        </p:txBody>
      </p:sp>
      <p:sp>
        <p:nvSpPr>
          <p:cNvPr id="6" name="Slide Number Placeholder 5"/>
          <p:cNvSpPr>
            <a:spLocks noGrp="1"/>
          </p:cNvSpPr>
          <p:nvPr>
            <p:ph type="sldNum" sz="quarter" idx="12"/>
          </p:nvPr>
        </p:nvSpPr>
        <p:spPr/>
        <p:txBody>
          <a:bodyPr/>
          <a:lstStyle/>
          <a:p>
            <a:fld id="{AC5B1FEA-406A-7749-A5C3-DDCB5F67A4CE}" type="slidenum">
              <a:rPr lang="en-US" smtClean="0"/>
              <a:pPr/>
              <a:t>‹#›</a:t>
            </a:fld>
            <a:endParaRPr lang="en-US"/>
          </a:p>
        </p:txBody>
      </p:sp>
    </p:spTree>
  </p:cSld>
  <p:clrMapOvr>
    <a:masterClrMapping/>
  </p:clrMapOvr>
  <p:transition xmlns:p14="http://schemas.microsoft.com/office/powerpoint/2010/mai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a-IN" smtClean="0"/>
              <a:t>Click to edit Master title style</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Kristina Rismondo: Istraživanje kreativnosti na digitalnim fotografijama učenika XV gimnazije</a:t>
            </a:r>
            <a:endParaRPr lang="en-US"/>
          </a:p>
        </p:txBody>
      </p:sp>
      <p:sp>
        <p:nvSpPr>
          <p:cNvPr id="7" name="Slide Number Placeholder 6"/>
          <p:cNvSpPr>
            <a:spLocks noGrp="1"/>
          </p:cNvSpPr>
          <p:nvPr>
            <p:ph type="sldNum" sz="quarter" idx="12"/>
          </p:nvPr>
        </p:nvSpPr>
        <p:spPr/>
        <p:txBody>
          <a:bodyPr/>
          <a:lstStyle/>
          <a:p>
            <a:fld id="{AC5B1FEA-406A-7749-A5C3-DDCB5F67A4CE}" type="slidenum">
              <a:rPr lang="en-US" smtClean="0"/>
              <a:pPr/>
              <a:t>‹#›</a:t>
            </a:fld>
            <a:endParaRPr lang="en-US"/>
          </a:p>
        </p:txBody>
      </p:sp>
      <p:sp>
        <p:nvSpPr>
          <p:cNvPr id="9" name="Content Placeholder 8"/>
          <p:cNvSpPr>
            <a:spLocks noGrp="1"/>
          </p:cNvSpPr>
          <p:nvPr>
            <p:ph sz="quarter" idx="13"/>
          </p:nvPr>
        </p:nvSpPr>
        <p:spPr>
          <a:xfrm>
            <a:off x="841248" y="2039112"/>
            <a:ext cx="3657600" cy="3950208"/>
          </a:xfrm>
        </p:spPr>
        <p:txBody>
          <a:bodyPr/>
          <a:lstStyle/>
          <a:p>
            <a:pPr lvl="0"/>
            <a:r>
              <a:rPr lang="ta-IN" smtClean="0"/>
              <a:t>Click to edit Master text styles</a:t>
            </a:r>
          </a:p>
          <a:p>
            <a:pPr lvl="1"/>
            <a:r>
              <a:rPr lang="ta-IN" smtClean="0"/>
              <a:t>Second level</a:t>
            </a:r>
          </a:p>
          <a:p>
            <a:pPr lvl="2"/>
            <a:r>
              <a:rPr lang="ta-IN" smtClean="0"/>
              <a:t>Third level</a:t>
            </a:r>
          </a:p>
          <a:p>
            <a:pPr lvl="3"/>
            <a:r>
              <a:rPr lang="ta-IN" smtClean="0"/>
              <a:t>Fourth level</a:t>
            </a:r>
          </a:p>
          <a:p>
            <a:pPr lvl="4"/>
            <a:r>
              <a:rPr lang="ta-IN" smtClean="0"/>
              <a:t>Fifth level</a:t>
            </a:r>
            <a:endParaRPr lang="en-US" dirty="0"/>
          </a:p>
        </p:txBody>
      </p:sp>
      <p:sp>
        <p:nvSpPr>
          <p:cNvPr id="11" name="Content Placeholder 10"/>
          <p:cNvSpPr>
            <a:spLocks noGrp="1"/>
          </p:cNvSpPr>
          <p:nvPr>
            <p:ph sz="quarter" idx="14"/>
          </p:nvPr>
        </p:nvSpPr>
        <p:spPr>
          <a:xfrm>
            <a:off x="4645152" y="2039112"/>
            <a:ext cx="3657600" cy="3950208"/>
          </a:xfrm>
        </p:spPr>
        <p:txBody>
          <a:bodyPr/>
          <a:lstStyle/>
          <a:p>
            <a:pPr lvl="0"/>
            <a:r>
              <a:rPr lang="ta-IN" smtClean="0"/>
              <a:t>Click to edit Master text styles</a:t>
            </a:r>
          </a:p>
          <a:p>
            <a:pPr lvl="1"/>
            <a:r>
              <a:rPr lang="ta-IN" smtClean="0"/>
              <a:t>Second level</a:t>
            </a:r>
          </a:p>
          <a:p>
            <a:pPr lvl="2"/>
            <a:r>
              <a:rPr lang="ta-IN" smtClean="0"/>
              <a:t>Third level</a:t>
            </a:r>
          </a:p>
          <a:p>
            <a:pPr lvl="3"/>
            <a:r>
              <a:rPr lang="ta-IN" smtClean="0"/>
              <a:t>Fourth level</a:t>
            </a:r>
          </a:p>
          <a:p>
            <a:pPr lvl="4"/>
            <a:r>
              <a:rPr lang="ta-IN" smtClean="0"/>
              <a:t>Fifth level</a:t>
            </a:r>
            <a:endParaRPr lang="en-US" dirty="0"/>
          </a:p>
        </p:txBody>
      </p:sp>
    </p:spTree>
  </p:cSld>
  <p:clrMapOvr>
    <a:masterClrMapping/>
  </p:clrMapOvr>
  <p:transition xmlns:p14="http://schemas.microsoft.com/office/powerpoint/2010/mai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a-IN" smtClean="0"/>
              <a:t>Click to edit Master title style</a:t>
            </a:r>
            <a:endParaRPr lang="en-US" dirty="0"/>
          </a:p>
        </p:txBody>
      </p:sp>
      <p:sp>
        <p:nvSpPr>
          <p:cNvPr id="3" name="Text Placeholder 2"/>
          <p:cNvSpPr>
            <a:spLocks noGrp="1"/>
          </p:cNvSpPr>
          <p:nvPr>
            <p:ph type="body" idx="1"/>
          </p:nvPr>
        </p:nvSpPr>
        <p:spPr>
          <a:xfrm>
            <a:off x="841248" y="2038388"/>
            <a:ext cx="3017520" cy="542395"/>
          </a:xfrm>
        </p:spPr>
        <p:txBody>
          <a:bodyPr anchor="b">
            <a:noAutofit/>
          </a:bodyPr>
          <a:lstStyle>
            <a:lvl1pPr marL="0" indent="0" algn="ctr">
              <a:buNone/>
              <a:defRPr sz="2400" b="0">
                <a:solidFill>
                  <a:schemeClr val="tx2"/>
                </a:solidFill>
                <a:latin typeface="+mn-lt"/>
                <a:cs typeface="Bradley Hand ITC TT-Bold"/>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a-IN" smtClean="0"/>
              <a:t>Click to edit Master text styles</a:t>
            </a:r>
          </a:p>
        </p:txBody>
      </p:sp>
      <p:sp>
        <p:nvSpPr>
          <p:cNvPr id="5" name="Text Placeholder 4"/>
          <p:cNvSpPr>
            <a:spLocks noGrp="1"/>
          </p:cNvSpPr>
          <p:nvPr>
            <p:ph type="body" sz="quarter" idx="3"/>
          </p:nvPr>
        </p:nvSpPr>
        <p:spPr>
          <a:xfrm>
            <a:off x="5291091" y="2038387"/>
            <a:ext cx="3014708" cy="542394"/>
          </a:xfrm>
        </p:spPr>
        <p:txBody>
          <a:bodyPr anchor="b">
            <a:noAutofit/>
          </a:bodyPr>
          <a:lstStyle>
            <a:lvl1pPr marL="0" indent="0" algn="ctr">
              <a:buNone/>
              <a:defRPr sz="2400" b="0">
                <a:solidFill>
                  <a:schemeClr val="tx2"/>
                </a:solidFill>
                <a:latin typeface="+mn-lt"/>
                <a:cs typeface="Bradley Hand ITC TT-Bold"/>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a-IN" smtClean="0"/>
              <a:t>Click to edit Master text styles</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smtClean="0"/>
              <a:t>Kristina Rismondo: Istraživanje kreativnosti na digitalnim fotografijama učenika XV gimnazije</a:t>
            </a:r>
            <a:endParaRPr lang="en-US"/>
          </a:p>
        </p:txBody>
      </p:sp>
      <p:sp>
        <p:nvSpPr>
          <p:cNvPr id="9" name="Slide Number Placeholder 8"/>
          <p:cNvSpPr>
            <a:spLocks noGrp="1"/>
          </p:cNvSpPr>
          <p:nvPr>
            <p:ph type="sldNum" sz="quarter" idx="12"/>
          </p:nvPr>
        </p:nvSpPr>
        <p:spPr/>
        <p:txBody>
          <a:bodyPr/>
          <a:lstStyle/>
          <a:p>
            <a:fld id="{AC5B1FEA-406A-7749-A5C3-DDCB5F67A4CE}" type="slidenum">
              <a:rPr lang="en-US" smtClean="0"/>
              <a:pPr/>
              <a:t>‹#›</a:t>
            </a:fld>
            <a:endParaRPr lang="en-US"/>
          </a:p>
        </p:txBody>
      </p:sp>
      <p:sp>
        <p:nvSpPr>
          <p:cNvPr id="16" name="Freeform 22"/>
          <p:cNvSpPr>
            <a:spLocks/>
          </p:cNvSpPr>
          <p:nvPr/>
        </p:nvSpPr>
        <p:spPr bwMode="auto">
          <a:xfrm rot="20274567">
            <a:off x="3933637" y="4281002"/>
            <a:ext cx="1288495" cy="722529"/>
          </a:xfrm>
          <a:custGeom>
            <a:avLst/>
            <a:gdLst/>
            <a:ahLst/>
            <a:cxnLst/>
            <a:rect l="l" t="t" r="r" b="b"/>
            <a:pathLst>
              <a:path w="1288494" h="722529">
                <a:moveTo>
                  <a:pt x="548461" y="537763"/>
                </a:moveTo>
                <a:lnTo>
                  <a:pt x="548461" y="537763"/>
                </a:lnTo>
                <a:lnTo>
                  <a:pt x="548461" y="537763"/>
                </a:lnTo>
                <a:close/>
                <a:moveTo>
                  <a:pt x="547489" y="536791"/>
                </a:moveTo>
                <a:lnTo>
                  <a:pt x="548461" y="537763"/>
                </a:lnTo>
                <a:lnTo>
                  <a:pt x="546516" y="536791"/>
                </a:lnTo>
                <a:lnTo>
                  <a:pt x="544572" y="535818"/>
                </a:lnTo>
                <a:close/>
                <a:moveTo>
                  <a:pt x="338413" y="443436"/>
                </a:moveTo>
                <a:lnTo>
                  <a:pt x="340357" y="444408"/>
                </a:lnTo>
                <a:lnTo>
                  <a:pt x="339385" y="444408"/>
                </a:lnTo>
                <a:close/>
                <a:moveTo>
                  <a:pt x="337440" y="442463"/>
                </a:moveTo>
                <a:lnTo>
                  <a:pt x="338413" y="443436"/>
                </a:lnTo>
                <a:lnTo>
                  <a:pt x="338412" y="443436"/>
                </a:lnTo>
                <a:close/>
                <a:moveTo>
                  <a:pt x="334522" y="440518"/>
                </a:moveTo>
                <a:lnTo>
                  <a:pt x="334523" y="441491"/>
                </a:lnTo>
                <a:lnTo>
                  <a:pt x="333550" y="441491"/>
                </a:lnTo>
                <a:lnTo>
                  <a:pt x="331605" y="439546"/>
                </a:lnTo>
                <a:close/>
                <a:moveTo>
                  <a:pt x="644733" y="565964"/>
                </a:moveTo>
                <a:lnTo>
                  <a:pt x="642788" y="565964"/>
                </a:lnTo>
                <a:lnTo>
                  <a:pt x="641816" y="565964"/>
                </a:lnTo>
                <a:lnTo>
                  <a:pt x="641816" y="565964"/>
                </a:lnTo>
                <a:close/>
                <a:moveTo>
                  <a:pt x="457051" y="488168"/>
                </a:moveTo>
                <a:lnTo>
                  <a:pt x="458996" y="489140"/>
                </a:lnTo>
                <a:lnTo>
                  <a:pt x="458993" y="489139"/>
                </a:lnTo>
                <a:close/>
                <a:moveTo>
                  <a:pt x="243112" y="383144"/>
                </a:moveTo>
                <a:lnTo>
                  <a:pt x="244085" y="384117"/>
                </a:lnTo>
                <a:lnTo>
                  <a:pt x="244085" y="384117"/>
                </a:lnTo>
                <a:close/>
                <a:moveTo>
                  <a:pt x="781848" y="599027"/>
                </a:moveTo>
                <a:lnTo>
                  <a:pt x="781848" y="599027"/>
                </a:lnTo>
                <a:lnTo>
                  <a:pt x="780876" y="599027"/>
                </a:lnTo>
                <a:close/>
                <a:moveTo>
                  <a:pt x="242140" y="366612"/>
                </a:moveTo>
                <a:lnTo>
                  <a:pt x="244085" y="368557"/>
                </a:lnTo>
                <a:lnTo>
                  <a:pt x="241797" y="366956"/>
                </a:lnTo>
                <a:close/>
                <a:moveTo>
                  <a:pt x="141978" y="301458"/>
                </a:moveTo>
                <a:lnTo>
                  <a:pt x="141978" y="301459"/>
                </a:lnTo>
                <a:lnTo>
                  <a:pt x="141977" y="301459"/>
                </a:lnTo>
                <a:close/>
                <a:moveTo>
                  <a:pt x="142950" y="301458"/>
                </a:moveTo>
                <a:lnTo>
                  <a:pt x="142950" y="302430"/>
                </a:lnTo>
                <a:lnTo>
                  <a:pt x="141978" y="301459"/>
                </a:lnTo>
                <a:close/>
                <a:moveTo>
                  <a:pt x="979256" y="620421"/>
                </a:moveTo>
                <a:lnTo>
                  <a:pt x="979165" y="620512"/>
                </a:lnTo>
                <a:lnTo>
                  <a:pt x="978283" y="620421"/>
                </a:lnTo>
                <a:close/>
                <a:moveTo>
                  <a:pt x="93355" y="247974"/>
                </a:moveTo>
                <a:lnTo>
                  <a:pt x="94328" y="248946"/>
                </a:lnTo>
                <a:lnTo>
                  <a:pt x="94328" y="249919"/>
                </a:lnTo>
                <a:close/>
                <a:moveTo>
                  <a:pt x="1075528" y="637925"/>
                </a:moveTo>
                <a:lnTo>
                  <a:pt x="1075528" y="637925"/>
                </a:lnTo>
                <a:lnTo>
                  <a:pt x="1074555" y="637925"/>
                </a:lnTo>
                <a:close/>
                <a:moveTo>
                  <a:pt x="47650" y="177958"/>
                </a:moveTo>
                <a:lnTo>
                  <a:pt x="49595" y="178930"/>
                </a:lnTo>
                <a:lnTo>
                  <a:pt x="49595" y="180875"/>
                </a:lnTo>
                <a:lnTo>
                  <a:pt x="51540" y="183792"/>
                </a:lnTo>
                <a:lnTo>
                  <a:pt x="50568" y="184764"/>
                </a:lnTo>
                <a:lnTo>
                  <a:pt x="49595" y="184765"/>
                </a:lnTo>
                <a:lnTo>
                  <a:pt x="48623" y="183792"/>
                </a:lnTo>
                <a:lnTo>
                  <a:pt x="46678" y="182820"/>
                </a:lnTo>
                <a:lnTo>
                  <a:pt x="45705" y="179903"/>
                </a:lnTo>
                <a:lnTo>
                  <a:pt x="46678" y="179902"/>
                </a:lnTo>
                <a:lnTo>
                  <a:pt x="46678" y="178930"/>
                </a:lnTo>
                <a:close/>
                <a:moveTo>
                  <a:pt x="35008" y="156564"/>
                </a:moveTo>
                <a:lnTo>
                  <a:pt x="36953" y="159157"/>
                </a:lnTo>
                <a:lnTo>
                  <a:pt x="36953" y="159481"/>
                </a:lnTo>
                <a:close/>
                <a:moveTo>
                  <a:pt x="25284" y="133225"/>
                </a:moveTo>
                <a:lnTo>
                  <a:pt x="28201" y="141005"/>
                </a:lnTo>
                <a:lnTo>
                  <a:pt x="30146" y="144894"/>
                </a:lnTo>
                <a:lnTo>
                  <a:pt x="33063" y="147811"/>
                </a:lnTo>
                <a:lnTo>
                  <a:pt x="33063" y="146839"/>
                </a:lnTo>
                <a:lnTo>
                  <a:pt x="34036" y="148784"/>
                </a:lnTo>
                <a:lnTo>
                  <a:pt x="35008" y="151701"/>
                </a:lnTo>
                <a:lnTo>
                  <a:pt x="34036" y="149756"/>
                </a:lnTo>
                <a:lnTo>
                  <a:pt x="33064" y="148784"/>
                </a:lnTo>
                <a:lnTo>
                  <a:pt x="32091" y="149756"/>
                </a:lnTo>
                <a:lnTo>
                  <a:pt x="25284" y="137114"/>
                </a:lnTo>
                <a:lnTo>
                  <a:pt x="26256" y="137115"/>
                </a:lnTo>
                <a:lnTo>
                  <a:pt x="25284" y="136142"/>
                </a:lnTo>
                <a:close/>
                <a:moveTo>
                  <a:pt x="1277796" y="622366"/>
                </a:moveTo>
                <a:lnTo>
                  <a:pt x="1283631" y="625284"/>
                </a:lnTo>
                <a:lnTo>
                  <a:pt x="1285576" y="628201"/>
                </a:lnTo>
                <a:lnTo>
                  <a:pt x="1287521" y="630146"/>
                </a:lnTo>
                <a:lnTo>
                  <a:pt x="1288494" y="634036"/>
                </a:lnTo>
                <a:lnTo>
                  <a:pt x="1287521" y="637926"/>
                </a:lnTo>
                <a:lnTo>
                  <a:pt x="1285576" y="642788"/>
                </a:lnTo>
                <a:lnTo>
                  <a:pt x="1282659" y="646677"/>
                </a:lnTo>
                <a:lnTo>
                  <a:pt x="1277797" y="650567"/>
                </a:lnTo>
                <a:lnTo>
                  <a:pt x="1271962" y="654457"/>
                </a:lnTo>
                <a:lnTo>
                  <a:pt x="1264183" y="658347"/>
                </a:lnTo>
                <a:lnTo>
                  <a:pt x="1255431" y="662237"/>
                </a:lnTo>
                <a:lnTo>
                  <a:pt x="1235982" y="670016"/>
                </a:lnTo>
                <a:lnTo>
                  <a:pt x="1215560" y="676824"/>
                </a:lnTo>
                <a:lnTo>
                  <a:pt x="1207780" y="680713"/>
                </a:lnTo>
                <a:lnTo>
                  <a:pt x="1199028" y="685575"/>
                </a:lnTo>
                <a:lnTo>
                  <a:pt x="1179579" y="698217"/>
                </a:lnTo>
                <a:lnTo>
                  <a:pt x="1146516" y="722528"/>
                </a:lnTo>
                <a:lnTo>
                  <a:pt x="1140681" y="722529"/>
                </a:lnTo>
                <a:lnTo>
                  <a:pt x="1137764" y="721556"/>
                </a:lnTo>
                <a:lnTo>
                  <a:pt x="1129985" y="714748"/>
                </a:lnTo>
                <a:lnTo>
                  <a:pt x="1137764" y="708914"/>
                </a:lnTo>
                <a:lnTo>
                  <a:pt x="1146516" y="703079"/>
                </a:lnTo>
                <a:lnTo>
                  <a:pt x="1156241" y="696273"/>
                </a:lnTo>
                <a:lnTo>
                  <a:pt x="1168883" y="690437"/>
                </a:lnTo>
                <a:lnTo>
                  <a:pt x="1209726" y="669044"/>
                </a:lnTo>
                <a:lnTo>
                  <a:pt x="1220422" y="662237"/>
                </a:lnTo>
                <a:lnTo>
                  <a:pt x="1229174" y="655429"/>
                </a:lnTo>
                <a:lnTo>
                  <a:pt x="1237926" y="647649"/>
                </a:lnTo>
                <a:lnTo>
                  <a:pt x="1243761" y="639870"/>
                </a:lnTo>
                <a:lnTo>
                  <a:pt x="1243761" y="639870"/>
                </a:lnTo>
                <a:lnTo>
                  <a:pt x="1245706" y="638898"/>
                </a:lnTo>
                <a:lnTo>
                  <a:pt x="1243275" y="638898"/>
                </a:lnTo>
                <a:lnTo>
                  <a:pt x="1242789" y="637925"/>
                </a:lnTo>
                <a:lnTo>
                  <a:pt x="1240844" y="635981"/>
                </a:lnTo>
                <a:lnTo>
                  <a:pt x="1237926" y="634036"/>
                </a:lnTo>
                <a:lnTo>
                  <a:pt x="1226257" y="630145"/>
                </a:lnTo>
                <a:lnTo>
                  <a:pt x="1207780" y="625284"/>
                </a:lnTo>
                <a:lnTo>
                  <a:pt x="1182496" y="620421"/>
                </a:lnTo>
                <a:lnTo>
                  <a:pt x="1113453" y="607780"/>
                </a:lnTo>
                <a:lnTo>
                  <a:pt x="1074555" y="600000"/>
                </a:lnTo>
                <a:lnTo>
                  <a:pt x="1060940" y="596110"/>
                </a:lnTo>
                <a:lnTo>
                  <a:pt x="1048299" y="592221"/>
                </a:lnTo>
                <a:lnTo>
                  <a:pt x="1036630" y="587358"/>
                </a:lnTo>
                <a:lnTo>
                  <a:pt x="1027877" y="583469"/>
                </a:lnTo>
                <a:lnTo>
                  <a:pt x="1020098" y="579579"/>
                </a:lnTo>
                <a:lnTo>
                  <a:pt x="1014263" y="574716"/>
                </a:lnTo>
                <a:lnTo>
                  <a:pt x="1009401" y="569854"/>
                </a:lnTo>
                <a:lnTo>
                  <a:pt x="1006483" y="564992"/>
                </a:lnTo>
                <a:lnTo>
                  <a:pt x="1002594" y="554295"/>
                </a:lnTo>
                <a:lnTo>
                  <a:pt x="1030795" y="566937"/>
                </a:lnTo>
                <a:lnTo>
                  <a:pt x="1058996" y="577634"/>
                </a:lnTo>
                <a:lnTo>
                  <a:pt x="1087197" y="587358"/>
                </a:lnTo>
                <a:lnTo>
                  <a:pt x="1116371" y="596110"/>
                </a:lnTo>
                <a:lnTo>
                  <a:pt x="1145544" y="602917"/>
                </a:lnTo>
                <a:lnTo>
                  <a:pt x="1174717" y="609725"/>
                </a:lnTo>
                <a:lnTo>
                  <a:pt x="1204863" y="614587"/>
                </a:lnTo>
                <a:lnTo>
                  <a:pt x="1234036" y="618476"/>
                </a:lnTo>
                <a:lnTo>
                  <a:pt x="1248623" y="618476"/>
                </a:lnTo>
                <a:lnTo>
                  <a:pt x="1260293" y="619449"/>
                </a:lnTo>
                <a:lnTo>
                  <a:pt x="1270017" y="620422"/>
                </a:lnTo>
                <a:close/>
                <a:moveTo>
                  <a:pt x="13614" y="101134"/>
                </a:moveTo>
                <a:lnTo>
                  <a:pt x="15560" y="104051"/>
                </a:lnTo>
                <a:lnTo>
                  <a:pt x="16532" y="104052"/>
                </a:lnTo>
                <a:lnTo>
                  <a:pt x="15559" y="105024"/>
                </a:lnTo>
                <a:lnTo>
                  <a:pt x="16532" y="109886"/>
                </a:lnTo>
                <a:lnTo>
                  <a:pt x="16532" y="110859"/>
                </a:lnTo>
                <a:lnTo>
                  <a:pt x="15559" y="110858"/>
                </a:lnTo>
                <a:lnTo>
                  <a:pt x="14587" y="108913"/>
                </a:lnTo>
                <a:lnTo>
                  <a:pt x="15559" y="108913"/>
                </a:lnTo>
                <a:lnTo>
                  <a:pt x="15559" y="106969"/>
                </a:lnTo>
                <a:lnTo>
                  <a:pt x="14587" y="105024"/>
                </a:lnTo>
                <a:lnTo>
                  <a:pt x="14587" y="103079"/>
                </a:lnTo>
                <a:close/>
                <a:moveTo>
                  <a:pt x="5835" y="22366"/>
                </a:moveTo>
                <a:lnTo>
                  <a:pt x="5835" y="23338"/>
                </a:lnTo>
                <a:lnTo>
                  <a:pt x="5658" y="22542"/>
                </a:lnTo>
                <a:close/>
                <a:moveTo>
                  <a:pt x="3890" y="14586"/>
                </a:moveTo>
                <a:lnTo>
                  <a:pt x="4862" y="15559"/>
                </a:lnTo>
                <a:lnTo>
                  <a:pt x="4862" y="18476"/>
                </a:lnTo>
                <a:lnTo>
                  <a:pt x="4668" y="18087"/>
                </a:lnTo>
                <a:close/>
                <a:moveTo>
                  <a:pt x="1884" y="3039"/>
                </a:moveTo>
                <a:lnTo>
                  <a:pt x="3890" y="9724"/>
                </a:lnTo>
                <a:lnTo>
                  <a:pt x="3890" y="10697"/>
                </a:lnTo>
                <a:lnTo>
                  <a:pt x="2917" y="9724"/>
                </a:lnTo>
                <a:lnTo>
                  <a:pt x="2917" y="8752"/>
                </a:lnTo>
                <a:lnTo>
                  <a:pt x="1945" y="8751"/>
                </a:lnTo>
                <a:lnTo>
                  <a:pt x="1945" y="13613"/>
                </a:lnTo>
                <a:lnTo>
                  <a:pt x="2917" y="13613"/>
                </a:lnTo>
                <a:lnTo>
                  <a:pt x="2917" y="14586"/>
                </a:lnTo>
                <a:lnTo>
                  <a:pt x="4668" y="18087"/>
                </a:lnTo>
                <a:lnTo>
                  <a:pt x="5658" y="22542"/>
                </a:lnTo>
                <a:lnTo>
                  <a:pt x="4862" y="23338"/>
                </a:lnTo>
                <a:lnTo>
                  <a:pt x="4862" y="24310"/>
                </a:lnTo>
                <a:lnTo>
                  <a:pt x="5835" y="25283"/>
                </a:lnTo>
                <a:lnTo>
                  <a:pt x="6807" y="27228"/>
                </a:lnTo>
                <a:lnTo>
                  <a:pt x="7780" y="34035"/>
                </a:lnTo>
                <a:lnTo>
                  <a:pt x="7780" y="36952"/>
                </a:lnTo>
                <a:lnTo>
                  <a:pt x="8752" y="40842"/>
                </a:lnTo>
                <a:lnTo>
                  <a:pt x="9725" y="44732"/>
                </a:lnTo>
                <a:lnTo>
                  <a:pt x="9724" y="48622"/>
                </a:lnTo>
                <a:lnTo>
                  <a:pt x="7780" y="44732"/>
                </a:lnTo>
                <a:lnTo>
                  <a:pt x="5835" y="40842"/>
                </a:lnTo>
                <a:lnTo>
                  <a:pt x="6807" y="48622"/>
                </a:lnTo>
                <a:lnTo>
                  <a:pt x="8752" y="50567"/>
                </a:lnTo>
                <a:lnTo>
                  <a:pt x="10697" y="55429"/>
                </a:lnTo>
                <a:lnTo>
                  <a:pt x="10697" y="56401"/>
                </a:lnTo>
                <a:lnTo>
                  <a:pt x="12642" y="60291"/>
                </a:lnTo>
                <a:lnTo>
                  <a:pt x="13614" y="62236"/>
                </a:lnTo>
                <a:lnTo>
                  <a:pt x="14587" y="65153"/>
                </a:lnTo>
                <a:lnTo>
                  <a:pt x="17504" y="79740"/>
                </a:lnTo>
                <a:lnTo>
                  <a:pt x="20422" y="91410"/>
                </a:lnTo>
                <a:lnTo>
                  <a:pt x="19449" y="92382"/>
                </a:lnTo>
                <a:lnTo>
                  <a:pt x="22367" y="96271"/>
                </a:lnTo>
                <a:lnTo>
                  <a:pt x="23339" y="100162"/>
                </a:lnTo>
                <a:lnTo>
                  <a:pt x="27229" y="109886"/>
                </a:lnTo>
                <a:lnTo>
                  <a:pt x="29174" y="116693"/>
                </a:lnTo>
                <a:lnTo>
                  <a:pt x="32091" y="123501"/>
                </a:lnTo>
                <a:lnTo>
                  <a:pt x="35008" y="129335"/>
                </a:lnTo>
                <a:lnTo>
                  <a:pt x="35981" y="133225"/>
                </a:lnTo>
                <a:lnTo>
                  <a:pt x="41816" y="144894"/>
                </a:lnTo>
                <a:lnTo>
                  <a:pt x="47650" y="154619"/>
                </a:lnTo>
                <a:lnTo>
                  <a:pt x="58347" y="176013"/>
                </a:lnTo>
                <a:lnTo>
                  <a:pt x="56402" y="174068"/>
                </a:lnTo>
                <a:lnTo>
                  <a:pt x="57375" y="176012"/>
                </a:lnTo>
                <a:lnTo>
                  <a:pt x="57375" y="176985"/>
                </a:lnTo>
                <a:lnTo>
                  <a:pt x="57374" y="177957"/>
                </a:lnTo>
                <a:lnTo>
                  <a:pt x="58347" y="178930"/>
                </a:lnTo>
                <a:lnTo>
                  <a:pt x="58347" y="177957"/>
                </a:lnTo>
                <a:lnTo>
                  <a:pt x="59319" y="179902"/>
                </a:lnTo>
                <a:lnTo>
                  <a:pt x="63209" y="183792"/>
                </a:lnTo>
                <a:lnTo>
                  <a:pt x="66127" y="188654"/>
                </a:lnTo>
                <a:lnTo>
                  <a:pt x="70017" y="194489"/>
                </a:lnTo>
                <a:lnTo>
                  <a:pt x="76824" y="203241"/>
                </a:lnTo>
                <a:lnTo>
                  <a:pt x="76823" y="204213"/>
                </a:lnTo>
                <a:lnTo>
                  <a:pt x="79741" y="208103"/>
                </a:lnTo>
                <a:lnTo>
                  <a:pt x="83631" y="212966"/>
                </a:lnTo>
                <a:lnTo>
                  <a:pt x="90438" y="223662"/>
                </a:lnTo>
                <a:lnTo>
                  <a:pt x="90438" y="225607"/>
                </a:lnTo>
                <a:lnTo>
                  <a:pt x="92383" y="228525"/>
                </a:lnTo>
                <a:lnTo>
                  <a:pt x="97245" y="232415"/>
                </a:lnTo>
                <a:lnTo>
                  <a:pt x="102107" y="238249"/>
                </a:lnTo>
                <a:lnTo>
                  <a:pt x="113776" y="251863"/>
                </a:lnTo>
                <a:lnTo>
                  <a:pt x="133226" y="272285"/>
                </a:lnTo>
                <a:lnTo>
                  <a:pt x="142950" y="282982"/>
                </a:lnTo>
                <a:lnTo>
                  <a:pt x="153647" y="292707"/>
                </a:lnTo>
                <a:lnTo>
                  <a:pt x="153647" y="294651"/>
                </a:lnTo>
                <a:lnTo>
                  <a:pt x="165316" y="303403"/>
                </a:lnTo>
                <a:lnTo>
                  <a:pt x="176013" y="314100"/>
                </a:lnTo>
                <a:lnTo>
                  <a:pt x="187683" y="323824"/>
                </a:lnTo>
                <a:lnTo>
                  <a:pt x="197407" y="332577"/>
                </a:lnTo>
                <a:lnTo>
                  <a:pt x="195462" y="332576"/>
                </a:lnTo>
                <a:lnTo>
                  <a:pt x="201297" y="337439"/>
                </a:lnTo>
                <a:lnTo>
                  <a:pt x="203242" y="338411"/>
                </a:lnTo>
                <a:lnTo>
                  <a:pt x="204214" y="338411"/>
                </a:lnTo>
                <a:lnTo>
                  <a:pt x="204214" y="337439"/>
                </a:lnTo>
                <a:lnTo>
                  <a:pt x="211021" y="343273"/>
                </a:lnTo>
                <a:lnTo>
                  <a:pt x="213939" y="346191"/>
                </a:lnTo>
                <a:lnTo>
                  <a:pt x="215883" y="348136"/>
                </a:lnTo>
                <a:lnTo>
                  <a:pt x="220746" y="352026"/>
                </a:lnTo>
                <a:lnTo>
                  <a:pt x="225608" y="353970"/>
                </a:lnTo>
                <a:lnTo>
                  <a:pt x="234360" y="361750"/>
                </a:lnTo>
                <a:lnTo>
                  <a:pt x="241797" y="366956"/>
                </a:lnTo>
                <a:lnTo>
                  <a:pt x="241167" y="367584"/>
                </a:lnTo>
                <a:lnTo>
                  <a:pt x="243112" y="368557"/>
                </a:lnTo>
                <a:lnTo>
                  <a:pt x="248947" y="373420"/>
                </a:lnTo>
                <a:lnTo>
                  <a:pt x="250892" y="374392"/>
                </a:lnTo>
                <a:lnTo>
                  <a:pt x="251864" y="374392"/>
                </a:lnTo>
                <a:lnTo>
                  <a:pt x="251864" y="373419"/>
                </a:lnTo>
                <a:lnTo>
                  <a:pt x="257699" y="378282"/>
                </a:lnTo>
                <a:lnTo>
                  <a:pt x="265479" y="383144"/>
                </a:lnTo>
                <a:lnTo>
                  <a:pt x="273258" y="388006"/>
                </a:lnTo>
                <a:lnTo>
                  <a:pt x="279093" y="392869"/>
                </a:lnTo>
                <a:lnTo>
                  <a:pt x="280065" y="392868"/>
                </a:lnTo>
                <a:lnTo>
                  <a:pt x="282010" y="393841"/>
                </a:lnTo>
                <a:lnTo>
                  <a:pt x="293679" y="401621"/>
                </a:lnTo>
                <a:lnTo>
                  <a:pt x="299514" y="404538"/>
                </a:lnTo>
                <a:lnTo>
                  <a:pt x="304376" y="407455"/>
                </a:lnTo>
                <a:lnTo>
                  <a:pt x="304377" y="408428"/>
                </a:lnTo>
                <a:lnTo>
                  <a:pt x="303404" y="408427"/>
                </a:lnTo>
                <a:lnTo>
                  <a:pt x="305349" y="409400"/>
                </a:lnTo>
                <a:lnTo>
                  <a:pt x="306321" y="409400"/>
                </a:lnTo>
                <a:lnTo>
                  <a:pt x="308266" y="409400"/>
                </a:lnTo>
                <a:lnTo>
                  <a:pt x="317991" y="415235"/>
                </a:lnTo>
                <a:lnTo>
                  <a:pt x="326743" y="421069"/>
                </a:lnTo>
                <a:lnTo>
                  <a:pt x="335495" y="427876"/>
                </a:lnTo>
                <a:lnTo>
                  <a:pt x="345219" y="432738"/>
                </a:lnTo>
                <a:lnTo>
                  <a:pt x="408428" y="464829"/>
                </a:lnTo>
                <a:lnTo>
                  <a:pt x="408429" y="465802"/>
                </a:lnTo>
                <a:lnTo>
                  <a:pt x="414263" y="467747"/>
                </a:lnTo>
                <a:lnTo>
                  <a:pt x="420098" y="470664"/>
                </a:lnTo>
                <a:lnTo>
                  <a:pt x="424960" y="473582"/>
                </a:lnTo>
                <a:lnTo>
                  <a:pt x="430795" y="475527"/>
                </a:lnTo>
                <a:lnTo>
                  <a:pt x="433712" y="477472"/>
                </a:lnTo>
                <a:lnTo>
                  <a:pt x="435657" y="477471"/>
                </a:lnTo>
                <a:lnTo>
                  <a:pt x="435657" y="478444"/>
                </a:lnTo>
                <a:lnTo>
                  <a:pt x="440519" y="480389"/>
                </a:lnTo>
                <a:lnTo>
                  <a:pt x="446354" y="483306"/>
                </a:lnTo>
                <a:lnTo>
                  <a:pt x="452189" y="486223"/>
                </a:lnTo>
                <a:lnTo>
                  <a:pt x="458993" y="489139"/>
                </a:lnTo>
                <a:lnTo>
                  <a:pt x="462885" y="491085"/>
                </a:lnTo>
                <a:lnTo>
                  <a:pt x="468720" y="493031"/>
                </a:lnTo>
                <a:lnTo>
                  <a:pt x="481362" y="498865"/>
                </a:lnTo>
                <a:lnTo>
                  <a:pt x="477472" y="497893"/>
                </a:lnTo>
                <a:lnTo>
                  <a:pt x="480389" y="499838"/>
                </a:lnTo>
                <a:lnTo>
                  <a:pt x="483307" y="499837"/>
                </a:lnTo>
                <a:lnTo>
                  <a:pt x="486225" y="500810"/>
                </a:lnTo>
                <a:lnTo>
                  <a:pt x="487197" y="502755"/>
                </a:lnTo>
                <a:lnTo>
                  <a:pt x="489142" y="502755"/>
                </a:lnTo>
                <a:lnTo>
                  <a:pt x="488169" y="501782"/>
                </a:lnTo>
                <a:lnTo>
                  <a:pt x="502756" y="508590"/>
                </a:lnTo>
                <a:lnTo>
                  <a:pt x="517343" y="513452"/>
                </a:lnTo>
                <a:lnTo>
                  <a:pt x="548461" y="524149"/>
                </a:lnTo>
                <a:lnTo>
                  <a:pt x="554296" y="527066"/>
                </a:lnTo>
                <a:lnTo>
                  <a:pt x="555268" y="528039"/>
                </a:lnTo>
                <a:lnTo>
                  <a:pt x="555268" y="529011"/>
                </a:lnTo>
                <a:lnTo>
                  <a:pt x="560130" y="529984"/>
                </a:lnTo>
                <a:lnTo>
                  <a:pt x="561103" y="529984"/>
                </a:lnTo>
                <a:lnTo>
                  <a:pt x="564020" y="530956"/>
                </a:lnTo>
                <a:lnTo>
                  <a:pt x="565965" y="532901"/>
                </a:lnTo>
                <a:lnTo>
                  <a:pt x="567910" y="533873"/>
                </a:lnTo>
                <a:lnTo>
                  <a:pt x="570827" y="534846"/>
                </a:lnTo>
                <a:lnTo>
                  <a:pt x="570827" y="533873"/>
                </a:lnTo>
                <a:lnTo>
                  <a:pt x="571800" y="533873"/>
                </a:lnTo>
                <a:lnTo>
                  <a:pt x="573745" y="533873"/>
                </a:lnTo>
                <a:lnTo>
                  <a:pt x="582497" y="538735"/>
                </a:lnTo>
                <a:lnTo>
                  <a:pt x="586386" y="539708"/>
                </a:lnTo>
                <a:lnTo>
                  <a:pt x="591248" y="541653"/>
                </a:lnTo>
                <a:lnTo>
                  <a:pt x="590276" y="541653"/>
                </a:lnTo>
                <a:lnTo>
                  <a:pt x="597084" y="542625"/>
                </a:lnTo>
                <a:lnTo>
                  <a:pt x="603891" y="544570"/>
                </a:lnTo>
                <a:lnTo>
                  <a:pt x="609725" y="546515"/>
                </a:lnTo>
                <a:lnTo>
                  <a:pt x="615560" y="546515"/>
                </a:lnTo>
                <a:lnTo>
                  <a:pt x="650568" y="556239"/>
                </a:lnTo>
                <a:lnTo>
                  <a:pt x="684604" y="565964"/>
                </a:lnTo>
                <a:lnTo>
                  <a:pt x="752675" y="581523"/>
                </a:lnTo>
                <a:lnTo>
                  <a:pt x="786711" y="589303"/>
                </a:lnTo>
                <a:lnTo>
                  <a:pt x="819774" y="596110"/>
                </a:lnTo>
                <a:lnTo>
                  <a:pt x="888818" y="608752"/>
                </a:lnTo>
                <a:lnTo>
                  <a:pt x="899515" y="611669"/>
                </a:lnTo>
                <a:lnTo>
                  <a:pt x="912157" y="613614"/>
                </a:lnTo>
                <a:lnTo>
                  <a:pt x="911184" y="613614"/>
                </a:lnTo>
                <a:lnTo>
                  <a:pt x="913129" y="613614"/>
                </a:lnTo>
                <a:lnTo>
                  <a:pt x="916046" y="613614"/>
                </a:lnTo>
                <a:lnTo>
                  <a:pt x="918964" y="613614"/>
                </a:lnTo>
                <a:lnTo>
                  <a:pt x="921881" y="613614"/>
                </a:lnTo>
                <a:lnTo>
                  <a:pt x="946193" y="617504"/>
                </a:lnTo>
                <a:lnTo>
                  <a:pt x="972448" y="620421"/>
                </a:lnTo>
                <a:lnTo>
                  <a:pt x="969531" y="620421"/>
                </a:lnTo>
                <a:lnTo>
                  <a:pt x="969531" y="621394"/>
                </a:lnTo>
                <a:lnTo>
                  <a:pt x="971476" y="621394"/>
                </a:lnTo>
                <a:lnTo>
                  <a:pt x="975366" y="620421"/>
                </a:lnTo>
                <a:lnTo>
                  <a:pt x="975366" y="621393"/>
                </a:lnTo>
                <a:lnTo>
                  <a:pt x="978283" y="621394"/>
                </a:lnTo>
                <a:lnTo>
                  <a:pt x="979165" y="620512"/>
                </a:lnTo>
                <a:lnTo>
                  <a:pt x="1044409" y="627228"/>
                </a:lnTo>
                <a:lnTo>
                  <a:pt x="1077472" y="631118"/>
                </a:lnTo>
                <a:lnTo>
                  <a:pt x="1110536" y="633063"/>
                </a:lnTo>
                <a:lnTo>
                  <a:pt x="1119288" y="634036"/>
                </a:lnTo>
                <a:lnTo>
                  <a:pt x="1129013" y="634035"/>
                </a:lnTo>
                <a:lnTo>
                  <a:pt x="1147489" y="635008"/>
                </a:lnTo>
                <a:lnTo>
                  <a:pt x="1171801" y="636953"/>
                </a:lnTo>
                <a:lnTo>
                  <a:pt x="1196111" y="638897"/>
                </a:lnTo>
                <a:lnTo>
                  <a:pt x="1220423" y="638898"/>
                </a:lnTo>
                <a:lnTo>
                  <a:pt x="1243275" y="638898"/>
                </a:lnTo>
                <a:lnTo>
                  <a:pt x="1243761" y="639870"/>
                </a:lnTo>
                <a:lnTo>
                  <a:pt x="1241817" y="640842"/>
                </a:lnTo>
                <a:lnTo>
                  <a:pt x="1235982" y="642788"/>
                </a:lnTo>
                <a:lnTo>
                  <a:pt x="1227230" y="643760"/>
                </a:lnTo>
                <a:lnTo>
                  <a:pt x="1212643" y="644732"/>
                </a:lnTo>
                <a:lnTo>
                  <a:pt x="1197084" y="644732"/>
                </a:lnTo>
                <a:lnTo>
                  <a:pt x="1180552" y="644732"/>
                </a:lnTo>
                <a:lnTo>
                  <a:pt x="1164993" y="644732"/>
                </a:lnTo>
                <a:lnTo>
                  <a:pt x="1164021" y="644732"/>
                </a:lnTo>
                <a:lnTo>
                  <a:pt x="1164021" y="643760"/>
                </a:lnTo>
                <a:lnTo>
                  <a:pt x="1163048" y="642788"/>
                </a:lnTo>
                <a:lnTo>
                  <a:pt x="1161103" y="642788"/>
                </a:lnTo>
                <a:lnTo>
                  <a:pt x="1144571" y="643760"/>
                </a:lnTo>
                <a:lnTo>
                  <a:pt x="1126095" y="642788"/>
                </a:lnTo>
                <a:lnTo>
                  <a:pt x="1106646" y="640843"/>
                </a:lnTo>
                <a:lnTo>
                  <a:pt x="1088170" y="637926"/>
                </a:lnTo>
                <a:lnTo>
                  <a:pt x="1089142" y="637925"/>
                </a:lnTo>
                <a:lnTo>
                  <a:pt x="1082335" y="637926"/>
                </a:lnTo>
                <a:lnTo>
                  <a:pt x="1075528" y="637925"/>
                </a:lnTo>
                <a:lnTo>
                  <a:pt x="1075528" y="636953"/>
                </a:lnTo>
                <a:lnTo>
                  <a:pt x="1073583" y="636953"/>
                </a:lnTo>
                <a:lnTo>
                  <a:pt x="1069693" y="636953"/>
                </a:lnTo>
                <a:lnTo>
                  <a:pt x="1064831" y="637926"/>
                </a:lnTo>
                <a:lnTo>
                  <a:pt x="1062886" y="636953"/>
                </a:lnTo>
                <a:lnTo>
                  <a:pt x="1060942" y="635981"/>
                </a:lnTo>
                <a:lnTo>
                  <a:pt x="1058024" y="636953"/>
                </a:lnTo>
                <a:lnTo>
                  <a:pt x="1051217" y="636953"/>
                </a:lnTo>
                <a:lnTo>
                  <a:pt x="1044409" y="636953"/>
                </a:lnTo>
                <a:lnTo>
                  <a:pt x="1036630" y="635980"/>
                </a:lnTo>
                <a:lnTo>
                  <a:pt x="1028850" y="635008"/>
                </a:lnTo>
                <a:lnTo>
                  <a:pt x="1029823" y="635008"/>
                </a:lnTo>
                <a:lnTo>
                  <a:pt x="1017181" y="634036"/>
                </a:lnTo>
                <a:lnTo>
                  <a:pt x="1002594" y="633063"/>
                </a:lnTo>
                <a:lnTo>
                  <a:pt x="974393" y="631118"/>
                </a:lnTo>
                <a:lnTo>
                  <a:pt x="975366" y="630146"/>
                </a:lnTo>
                <a:lnTo>
                  <a:pt x="975365" y="629173"/>
                </a:lnTo>
                <a:lnTo>
                  <a:pt x="973421" y="630146"/>
                </a:lnTo>
                <a:lnTo>
                  <a:pt x="970504" y="630146"/>
                </a:lnTo>
                <a:lnTo>
                  <a:pt x="963696" y="630145"/>
                </a:lnTo>
                <a:lnTo>
                  <a:pt x="960779" y="629173"/>
                </a:lnTo>
                <a:lnTo>
                  <a:pt x="957862" y="629173"/>
                </a:lnTo>
                <a:lnTo>
                  <a:pt x="953972" y="629173"/>
                </a:lnTo>
                <a:lnTo>
                  <a:pt x="949111" y="628201"/>
                </a:lnTo>
                <a:lnTo>
                  <a:pt x="950082" y="628201"/>
                </a:lnTo>
                <a:lnTo>
                  <a:pt x="949110" y="628201"/>
                </a:lnTo>
                <a:lnTo>
                  <a:pt x="949111" y="628201"/>
                </a:lnTo>
                <a:lnTo>
                  <a:pt x="947165" y="628201"/>
                </a:lnTo>
                <a:lnTo>
                  <a:pt x="944247" y="628201"/>
                </a:lnTo>
                <a:lnTo>
                  <a:pt x="942303" y="627228"/>
                </a:lnTo>
                <a:lnTo>
                  <a:pt x="940358" y="628201"/>
                </a:lnTo>
                <a:lnTo>
                  <a:pt x="937441" y="626256"/>
                </a:lnTo>
                <a:lnTo>
                  <a:pt x="935496" y="627228"/>
                </a:lnTo>
                <a:lnTo>
                  <a:pt x="933550" y="626256"/>
                </a:lnTo>
                <a:lnTo>
                  <a:pt x="930633" y="625283"/>
                </a:lnTo>
                <a:lnTo>
                  <a:pt x="927716" y="625283"/>
                </a:lnTo>
                <a:lnTo>
                  <a:pt x="923826" y="625283"/>
                </a:lnTo>
                <a:lnTo>
                  <a:pt x="919936" y="624311"/>
                </a:lnTo>
                <a:lnTo>
                  <a:pt x="911184" y="622366"/>
                </a:lnTo>
                <a:lnTo>
                  <a:pt x="909239" y="622366"/>
                </a:lnTo>
                <a:lnTo>
                  <a:pt x="908267" y="623339"/>
                </a:lnTo>
                <a:lnTo>
                  <a:pt x="908267" y="622366"/>
                </a:lnTo>
                <a:lnTo>
                  <a:pt x="910212" y="622366"/>
                </a:lnTo>
                <a:lnTo>
                  <a:pt x="912157" y="622366"/>
                </a:lnTo>
                <a:lnTo>
                  <a:pt x="911184" y="621394"/>
                </a:lnTo>
                <a:lnTo>
                  <a:pt x="893680" y="619449"/>
                </a:lnTo>
                <a:lnTo>
                  <a:pt x="875204" y="617504"/>
                </a:lnTo>
                <a:lnTo>
                  <a:pt x="840196" y="610697"/>
                </a:lnTo>
                <a:lnTo>
                  <a:pt x="836306" y="609725"/>
                </a:lnTo>
                <a:lnTo>
                  <a:pt x="835333" y="608752"/>
                </a:lnTo>
                <a:lnTo>
                  <a:pt x="829499" y="607779"/>
                </a:lnTo>
                <a:lnTo>
                  <a:pt x="823664" y="607779"/>
                </a:lnTo>
                <a:lnTo>
                  <a:pt x="821719" y="605834"/>
                </a:lnTo>
                <a:lnTo>
                  <a:pt x="818802" y="605834"/>
                </a:lnTo>
                <a:lnTo>
                  <a:pt x="816856" y="605835"/>
                </a:lnTo>
                <a:lnTo>
                  <a:pt x="814912" y="605834"/>
                </a:lnTo>
                <a:lnTo>
                  <a:pt x="811994" y="605835"/>
                </a:lnTo>
                <a:lnTo>
                  <a:pt x="813939" y="604862"/>
                </a:lnTo>
                <a:lnTo>
                  <a:pt x="813939" y="603889"/>
                </a:lnTo>
                <a:lnTo>
                  <a:pt x="807132" y="603890"/>
                </a:lnTo>
                <a:lnTo>
                  <a:pt x="799352" y="602917"/>
                </a:lnTo>
                <a:lnTo>
                  <a:pt x="801298" y="602917"/>
                </a:lnTo>
                <a:lnTo>
                  <a:pt x="801297" y="601945"/>
                </a:lnTo>
                <a:lnTo>
                  <a:pt x="797407" y="601944"/>
                </a:lnTo>
                <a:lnTo>
                  <a:pt x="794490" y="600972"/>
                </a:lnTo>
                <a:lnTo>
                  <a:pt x="787683" y="600000"/>
                </a:lnTo>
                <a:lnTo>
                  <a:pt x="789628" y="599027"/>
                </a:lnTo>
                <a:lnTo>
                  <a:pt x="785738" y="598055"/>
                </a:lnTo>
                <a:lnTo>
                  <a:pt x="784765" y="599027"/>
                </a:lnTo>
                <a:lnTo>
                  <a:pt x="783793" y="599027"/>
                </a:lnTo>
                <a:lnTo>
                  <a:pt x="781848" y="599027"/>
                </a:lnTo>
                <a:lnTo>
                  <a:pt x="781849" y="598055"/>
                </a:lnTo>
                <a:lnTo>
                  <a:pt x="776986" y="598055"/>
                </a:lnTo>
                <a:lnTo>
                  <a:pt x="771152" y="597082"/>
                </a:lnTo>
                <a:lnTo>
                  <a:pt x="760455" y="595137"/>
                </a:lnTo>
                <a:lnTo>
                  <a:pt x="750730" y="592220"/>
                </a:lnTo>
                <a:lnTo>
                  <a:pt x="741006" y="590275"/>
                </a:lnTo>
                <a:lnTo>
                  <a:pt x="740034" y="589303"/>
                </a:lnTo>
                <a:lnTo>
                  <a:pt x="739061" y="589303"/>
                </a:lnTo>
                <a:lnTo>
                  <a:pt x="738088" y="588330"/>
                </a:lnTo>
                <a:lnTo>
                  <a:pt x="735171" y="587358"/>
                </a:lnTo>
                <a:lnTo>
                  <a:pt x="734199" y="587358"/>
                </a:lnTo>
                <a:lnTo>
                  <a:pt x="733226" y="587358"/>
                </a:lnTo>
                <a:lnTo>
                  <a:pt x="729336" y="587358"/>
                </a:lnTo>
                <a:lnTo>
                  <a:pt x="726419" y="587358"/>
                </a:lnTo>
                <a:lnTo>
                  <a:pt x="727392" y="588331"/>
                </a:lnTo>
                <a:lnTo>
                  <a:pt x="716694" y="585413"/>
                </a:lnTo>
                <a:lnTo>
                  <a:pt x="707942" y="583468"/>
                </a:lnTo>
                <a:lnTo>
                  <a:pt x="708915" y="582496"/>
                </a:lnTo>
                <a:lnTo>
                  <a:pt x="708915" y="581523"/>
                </a:lnTo>
                <a:lnTo>
                  <a:pt x="710860" y="581523"/>
                </a:lnTo>
                <a:lnTo>
                  <a:pt x="707942" y="579578"/>
                </a:lnTo>
                <a:lnTo>
                  <a:pt x="709888" y="579578"/>
                </a:lnTo>
                <a:lnTo>
                  <a:pt x="704052" y="578606"/>
                </a:lnTo>
                <a:lnTo>
                  <a:pt x="699190" y="577634"/>
                </a:lnTo>
                <a:lnTo>
                  <a:pt x="691411" y="577633"/>
                </a:lnTo>
                <a:lnTo>
                  <a:pt x="687521" y="576661"/>
                </a:lnTo>
                <a:lnTo>
                  <a:pt x="682659" y="575689"/>
                </a:lnTo>
                <a:lnTo>
                  <a:pt x="683631" y="575688"/>
                </a:lnTo>
                <a:lnTo>
                  <a:pt x="683631" y="574716"/>
                </a:lnTo>
                <a:lnTo>
                  <a:pt x="682659" y="574716"/>
                </a:lnTo>
                <a:lnTo>
                  <a:pt x="683632" y="573744"/>
                </a:lnTo>
                <a:lnTo>
                  <a:pt x="672934" y="574716"/>
                </a:lnTo>
                <a:lnTo>
                  <a:pt x="670990" y="573744"/>
                </a:lnTo>
                <a:lnTo>
                  <a:pt x="670990" y="572771"/>
                </a:lnTo>
                <a:lnTo>
                  <a:pt x="669045" y="572771"/>
                </a:lnTo>
                <a:lnTo>
                  <a:pt x="668072" y="572771"/>
                </a:lnTo>
                <a:lnTo>
                  <a:pt x="666127" y="572771"/>
                </a:lnTo>
                <a:lnTo>
                  <a:pt x="660292" y="571799"/>
                </a:lnTo>
                <a:lnTo>
                  <a:pt x="657375" y="569854"/>
                </a:lnTo>
                <a:lnTo>
                  <a:pt x="655430" y="568882"/>
                </a:lnTo>
                <a:lnTo>
                  <a:pt x="657375" y="568881"/>
                </a:lnTo>
                <a:lnTo>
                  <a:pt x="657375" y="567909"/>
                </a:lnTo>
                <a:lnTo>
                  <a:pt x="647651" y="565964"/>
                </a:lnTo>
                <a:lnTo>
                  <a:pt x="642788" y="564992"/>
                </a:lnTo>
                <a:lnTo>
                  <a:pt x="641816" y="564992"/>
                </a:lnTo>
                <a:lnTo>
                  <a:pt x="641816" y="565964"/>
                </a:lnTo>
                <a:lnTo>
                  <a:pt x="638899" y="565964"/>
                </a:lnTo>
                <a:lnTo>
                  <a:pt x="633064" y="564020"/>
                </a:lnTo>
                <a:lnTo>
                  <a:pt x="634036" y="564019"/>
                </a:lnTo>
                <a:lnTo>
                  <a:pt x="635009" y="563047"/>
                </a:lnTo>
                <a:lnTo>
                  <a:pt x="625284" y="562075"/>
                </a:lnTo>
                <a:lnTo>
                  <a:pt x="615560" y="560129"/>
                </a:lnTo>
                <a:lnTo>
                  <a:pt x="617505" y="560130"/>
                </a:lnTo>
                <a:lnTo>
                  <a:pt x="619450" y="560129"/>
                </a:lnTo>
                <a:lnTo>
                  <a:pt x="613615" y="558185"/>
                </a:lnTo>
                <a:lnTo>
                  <a:pt x="606808" y="556240"/>
                </a:lnTo>
                <a:lnTo>
                  <a:pt x="600973" y="554295"/>
                </a:lnTo>
                <a:lnTo>
                  <a:pt x="595138" y="552350"/>
                </a:lnTo>
                <a:lnTo>
                  <a:pt x="596111" y="553322"/>
                </a:lnTo>
                <a:lnTo>
                  <a:pt x="595139" y="553323"/>
                </a:lnTo>
                <a:lnTo>
                  <a:pt x="592221" y="551377"/>
                </a:lnTo>
                <a:lnTo>
                  <a:pt x="589304" y="550405"/>
                </a:lnTo>
                <a:lnTo>
                  <a:pt x="587359" y="549432"/>
                </a:lnTo>
                <a:lnTo>
                  <a:pt x="583469" y="548460"/>
                </a:lnTo>
                <a:lnTo>
                  <a:pt x="582497" y="548460"/>
                </a:lnTo>
                <a:lnTo>
                  <a:pt x="585414" y="549432"/>
                </a:lnTo>
                <a:lnTo>
                  <a:pt x="572772" y="545542"/>
                </a:lnTo>
                <a:lnTo>
                  <a:pt x="564993" y="543597"/>
                </a:lnTo>
                <a:lnTo>
                  <a:pt x="557213" y="540680"/>
                </a:lnTo>
                <a:lnTo>
                  <a:pt x="554295" y="540680"/>
                </a:lnTo>
                <a:lnTo>
                  <a:pt x="549433" y="539708"/>
                </a:lnTo>
                <a:lnTo>
                  <a:pt x="550406" y="538735"/>
                </a:lnTo>
                <a:lnTo>
                  <a:pt x="548461" y="537763"/>
                </a:lnTo>
                <a:lnTo>
                  <a:pt x="550406" y="537763"/>
                </a:lnTo>
                <a:lnTo>
                  <a:pt x="554296" y="538735"/>
                </a:lnTo>
                <a:lnTo>
                  <a:pt x="553323" y="537763"/>
                </a:lnTo>
                <a:lnTo>
                  <a:pt x="550406" y="537763"/>
                </a:lnTo>
                <a:lnTo>
                  <a:pt x="544572" y="535818"/>
                </a:lnTo>
                <a:lnTo>
                  <a:pt x="544572" y="535818"/>
                </a:lnTo>
                <a:lnTo>
                  <a:pt x="544572" y="535818"/>
                </a:lnTo>
                <a:lnTo>
                  <a:pt x="541654" y="534845"/>
                </a:lnTo>
                <a:lnTo>
                  <a:pt x="538736" y="533873"/>
                </a:lnTo>
                <a:lnTo>
                  <a:pt x="536792" y="532901"/>
                </a:lnTo>
                <a:lnTo>
                  <a:pt x="537764" y="532901"/>
                </a:lnTo>
                <a:lnTo>
                  <a:pt x="538737" y="531928"/>
                </a:lnTo>
                <a:lnTo>
                  <a:pt x="536792" y="531928"/>
                </a:lnTo>
                <a:lnTo>
                  <a:pt x="532902" y="530956"/>
                </a:lnTo>
                <a:lnTo>
                  <a:pt x="529985" y="529983"/>
                </a:lnTo>
                <a:lnTo>
                  <a:pt x="527067" y="529011"/>
                </a:lnTo>
                <a:lnTo>
                  <a:pt x="526095" y="529011"/>
                </a:lnTo>
                <a:lnTo>
                  <a:pt x="525122" y="529011"/>
                </a:lnTo>
                <a:lnTo>
                  <a:pt x="524150" y="529011"/>
                </a:lnTo>
                <a:lnTo>
                  <a:pt x="523178" y="528039"/>
                </a:lnTo>
                <a:lnTo>
                  <a:pt x="520260" y="527066"/>
                </a:lnTo>
                <a:lnTo>
                  <a:pt x="517342" y="526094"/>
                </a:lnTo>
                <a:lnTo>
                  <a:pt x="517343" y="525122"/>
                </a:lnTo>
                <a:lnTo>
                  <a:pt x="518315" y="524149"/>
                </a:lnTo>
                <a:lnTo>
                  <a:pt x="514425" y="524149"/>
                </a:lnTo>
                <a:lnTo>
                  <a:pt x="511508" y="524149"/>
                </a:lnTo>
                <a:lnTo>
                  <a:pt x="511508" y="523176"/>
                </a:lnTo>
                <a:lnTo>
                  <a:pt x="509563" y="523177"/>
                </a:lnTo>
                <a:lnTo>
                  <a:pt x="507619" y="522204"/>
                </a:lnTo>
                <a:lnTo>
                  <a:pt x="504701" y="521232"/>
                </a:lnTo>
                <a:lnTo>
                  <a:pt x="501783" y="521232"/>
                </a:lnTo>
                <a:lnTo>
                  <a:pt x="494004" y="517342"/>
                </a:lnTo>
                <a:lnTo>
                  <a:pt x="490114" y="515396"/>
                </a:lnTo>
                <a:lnTo>
                  <a:pt x="487197" y="513452"/>
                </a:lnTo>
                <a:lnTo>
                  <a:pt x="481362" y="512480"/>
                </a:lnTo>
                <a:lnTo>
                  <a:pt x="475527" y="509562"/>
                </a:lnTo>
                <a:lnTo>
                  <a:pt x="477472" y="509562"/>
                </a:lnTo>
                <a:lnTo>
                  <a:pt x="474555" y="508590"/>
                </a:lnTo>
                <a:lnTo>
                  <a:pt x="471638" y="507617"/>
                </a:lnTo>
                <a:lnTo>
                  <a:pt x="468720" y="505672"/>
                </a:lnTo>
                <a:lnTo>
                  <a:pt x="463858" y="502755"/>
                </a:lnTo>
                <a:lnTo>
                  <a:pt x="461913" y="501783"/>
                </a:lnTo>
                <a:lnTo>
                  <a:pt x="460941" y="502755"/>
                </a:lnTo>
                <a:lnTo>
                  <a:pt x="459968" y="503727"/>
                </a:lnTo>
                <a:lnTo>
                  <a:pt x="457051" y="501783"/>
                </a:lnTo>
                <a:lnTo>
                  <a:pt x="453161" y="499838"/>
                </a:lnTo>
                <a:lnTo>
                  <a:pt x="448299" y="498865"/>
                </a:lnTo>
                <a:lnTo>
                  <a:pt x="445381" y="495948"/>
                </a:lnTo>
                <a:lnTo>
                  <a:pt x="448299" y="496920"/>
                </a:lnTo>
                <a:lnTo>
                  <a:pt x="449271" y="496921"/>
                </a:lnTo>
                <a:lnTo>
                  <a:pt x="448299" y="495948"/>
                </a:lnTo>
                <a:lnTo>
                  <a:pt x="445381" y="494003"/>
                </a:lnTo>
                <a:lnTo>
                  <a:pt x="442464" y="493031"/>
                </a:lnTo>
                <a:lnTo>
                  <a:pt x="439547" y="492058"/>
                </a:lnTo>
                <a:lnTo>
                  <a:pt x="435657" y="491086"/>
                </a:lnTo>
                <a:lnTo>
                  <a:pt x="436630" y="493030"/>
                </a:lnTo>
                <a:lnTo>
                  <a:pt x="433712" y="491086"/>
                </a:lnTo>
                <a:lnTo>
                  <a:pt x="431767" y="490113"/>
                </a:lnTo>
                <a:lnTo>
                  <a:pt x="428850" y="490113"/>
                </a:lnTo>
                <a:lnTo>
                  <a:pt x="428850" y="489141"/>
                </a:lnTo>
                <a:lnTo>
                  <a:pt x="424960" y="487196"/>
                </a:lnTo>
                <a:lnTo>
                  <a:pt x="423015" y="486223"/>
                </a:lnTo>
                <a:lnTo>
                  <a:pt x="422043" y="487196"/>
                </a:lnTo>
                <a:lnTo>
                  <a:pt x="415236" y="483306"/>
                </a:lnTo>
                <a:lnTo>
                  <a:pt x="407456" y="479416"/>
                </a:lnTo>
                <a:lnTo>
                  <a:pt x="400649" y="475527"/>
                </a:lnTo>
                <a:lnTo>
                  <a:pt x="397732" y="473582"/>
                </a:lnTo>
                <a:lnTo>
                  <a:pt x="395787" y="471637"/>
                </a:lnTo>
                <a:lnTo>
                  <a:pt x="392869" y="470664"/>
                </a:lnTo>
                <a:lnTo>
                  <a:pt x="391897" y="470664"/>
                </a:lnTo>
                <a:lnTo>
                  <a:pt x="392869" y="471637"/>
                </a:lnTo>
                <a:lnTo>
                  <a:pt x="393842" y="471636"/>
                </a:lnTo>
                <a:lnTo>
                  <a:pt x="395787" y="472609"/>
                </a:lnTo>
                <a:lnTo>
                  <a:pt x="393842" y="472609"/>
                </a:lnTo>
                <a:lnTo>
                  <a:pt x="390925" y="470664"/>
                </a:lnTo>
                <a:lnTo>
                  <a:pt x="390924" y="469691"/>
                </a:lnTo>
                <a:lnTo>
                  <a:pt x="391897" y="469692"/>
                </a:lnTo>
                <a:lnTo>
                  <a:pt x="388007" y="467747"/>
                </a:lnTo>
                <a:lnTo>
                  <a:pt x="385090" y="466774"/>
                </a:lnTo>
                <a:lnTo>
                  <a:pt x="381200" y="466774"/>
                </a:lnTo>
                <a:lnTo>
                  <a:pt x="377310" y="463857"/>
                </a:lnTo>
                <a:lnTo>
                  <a:pt x="374393" y="461913"/>
                </a:lnTo>
                <a:lnTo>
                  <a:pt x="369531" y="460940"/>
                </a:lnTo>
                <a:lnTo>
                  <a:pt x="367586" y="458995"/>
                </a:lnTo>
                <a:lnTo>
                  <a:pt x="366613" y="458994"/>
                </a:lnTo>
                <a:lnTo>
                  <a:pt x="367586" y="457050"/>
                </a:lnTo>
                <a:lnTo>
                  <a:pt x="363696" y="455105"/>
                </a:lnTo>
                <a:lnTo>
                  <a:pt x="360779" y="454133"/>
                </a:lnTo>
                <a:lnTo>
                  <a:pt x="357861" y="451215"/>
                </a:lnTo>
                <a:lnTo>
                  <a:pt x="357861" y="452187"/>
                </a:lnTo>
                <a:lnTo>
                  <a:pt x="356889" y="451216"/>
                </a:lnTo>
                <a:lnTo>
                  <a:pt x="353971" y="450243"/>
                </a:lnTo>
                <a:lnTo>
                  <a:pt x="354944" y="450243"/>
                </a:lnTo>
                <a:lnTo>
                  <a:pt x="352999" y="449270"/>
                </a:lnTo>
                <a:lnTo>
                  <a:pt x="350081" y="447325"/>
                </a:lnTo>
                <a:lnTo>
                  <a:pt x="352026" y="449270"/>
                </a:lnTo>
                <a:lnTo>
                  <a:pt x="354944" y="451215"/>
                </a:lnTo>
                <a:lnTo>
                  <a:pt x="349109" y="449271"/>
                </a:lnTo>
                <a:lnTo>
                  <a:pt x="347164" y="447325"/>
                </a:lnTo>
                <a:lnTo>
                  <a:pt x="343274" y="445381"/>
                </a:lnTo>
                <a:lnTo>
                  <a:pt x="340357" y="444408"/>
                </a:lnTo>
                <a:lnTo>
                  <a:pt x="339385" y="442463"/>
                </a:lnTo>
                <a:lnTo>
                  <a:pt x="336468" y="440518"/>
                </a:lnTo>
                <a:lnTo>
                  <a:pt x="334522" y="440518"/>
                </a:lnTo>
                <a:lnTo>
                  <a:pt x="330633" y="437601"/>
                </a:lnTo>
                <a:lnTo>
                  <a:pt x="329660" y="437601"/>
                </a:lnTo>
                <a:lnTo>
                  <a:pt x="327715" y="436628"/>
                </a:lnTo>
                <a:lnTo>
                  <a:pt x="324798" y="435656"/>
                </a:lnTo>
                <a:lnTo>
                  <a:pt x="322853" y="434683"/>
                </a:lnTo>
                <a:lnTo>
                  <a:pt x="320908" y="434683"/>
                </a:lnTo>
                <a:lnTo>
                  <a:pt x="314101" y="429822"/>
                </a:lnTo>
                <a:lnTo>
                  <a:pt x="315073" y="429821"/>
                </a:lnTo>
                <a:lnTo>
                  <a:pt x="311184" y="426904"/>
                </a:lnTo>
                <a:lnTo>
                  <a:pt x="306322" y="424959"/>
                </a:lnTo>
                <a:lnTo>
                  <a:pt x="307294" y="424959"/>
                </a:lnTo>
                <a:lnTo>
                  <a:pt x="303404" y="423014"/>
                </a:lnTo>
                <a:lnTo>
                  <a:pt x="300487" y="421069"/>
                </a:lnTo>
                <a:lnTo>
                  <a:pt x="298542" y="420097"/>
                </a:lnTo>
                <a:lnTo>
                  <a:pt x="298542" y="418152"/>
                </a:lnTo>
                <a:lnTo>
                  <a:pt x="298542" y="417180"/>
                </a:lnTo>
                <a:lnTo>
                  <a:pt x="296597" y="416207"/>
                </a:lnTo>
                <a:lnTo>
                  <a:pt x="293679" y="415235"/>
                </a:lnTo>
                <a:lnTo>
                  <a:pt x="291735" y="414262"/>
                </a:lnTo>
                <a:lnTo>
                  <a:pt x="290762" y="415235"/>
                </a:lnTo>
                <a:lnTo>
                  <a:pt x="290762" y="416207"/>
                </a:lnTo>
                <a:lnTo>
                  <a:pt x="281038" y="409400"/>
                </a:lnTo>
                <a:lnTo>
                  <a:pt x="276175" y="406483"/>
                </a:lnTo>
                <a:lnTo>
                  <a:pt x="271313" y="402592"/>
                </a:lnTo>
                <a:lnTo>
                  <a:pt x="270341" y="402593"/>
                </a:lnTo>
                <a:lnTo>
                  <a:pt x="269368" y="401620"/>
                </a:lnTo>
                <a:lnTo>
                  <a:pt x="254782" y="392868"/>
                </a:lnTo>
                <a:lnTo>
                  <a:pt x="247975" y="388006"/>
                </a:lnTo>
                <a:lnTo>
                  <a:pt x="244085" y="384117"/>
                </a:lnTo>
                <a:lnTo>
                  <a:pt x="244085" y="383144"/>
                </a:lnTo>
                <a:lnTo>
                  <a:pt x="244085" y="382172"/>
                </a:lnTo>
                <a:lnTo>
                  <a:pt x="242140" y="381199"/>
                </a:lnTo>
                <a:lnTo>
                  <a:pt x="241167" y="380227"/>
                </a:lnTo>
                <a:lnTo>
                  <a:pt x="240195" y="380226"/>
                </a:lnTo>
                <a:lnTo>
                  <a:pt x="240195" y="381199"/>
                </a:lnTo>
                <a:lnTo>
                  <a:pt x="241167" y="383144"/>
                </a:lnTo>
                <a:lnTo>
                  <a:pt x="232415" y="376337"/>
                </a:lnTo>
                <a:lnTo>
                  <a:pt x="225608" y="370502"/>
                </a:lnTo>
                <a:lnTo>
                  <a:pt x="225608" y="371474"/>
                </a:lnTo>
                <a:lnTo>
                  <a:pt x="223663" y="370502"/>
                </a:lnTo>
                <a:lnTo>
                  <a:pt x="223663" y="369530"/>
                </a:lnTo>
                <a:lnTo>
                  <a:pt x="222691" y="368557"/>
                </a:lnTo>
                <a:lnTo>
                  <a:pt x="217829" y="364668"/>
                </a:lnTo>
                <a:lnTo>
                  <a:pt x="216856" y="365640"/>
                </a:lnTo>
                <a:lnTo>
                  <a:pt x="215883" y="363695"/>
                </a:lnTo>
                <a:lnTo>
                  <a:pt x="213939" y="362722"/>
                </a:lnTo>
                <a:lnTo>
                  <a:pt x="212966" y="362723"/>
                </a:lnTo>
                <a:lnTo>
                  <a:pt x="211021" y="360777"/>
                </a:lnTo>
                <a:lnTo>
                  <a:pt x="211022" y="359805"/>
                </a:lnTo>
                <a:lnTo>
                  <a:pt x="205187" y="356888"/>
                </a:lnTo>
                <a:lnTo>
                  <a:pt x="199352" y="352025"/>
                </a:lnTo>
                <a:lnTo>
                  <a:pt x="198380" y="349108"/>
                </a:lnTo>
                <a:lnTo>
                  <a:pt x="195462" y="348136"/>
                </a:lnTo>
                <a:lnTo>
                  <a:pt x="195462" y="349108"/>
                </a:lnTo>
                <a:lnTo>
                  <a:pt x="189628" y="342301"/>
                </a:lnTo>
                <a:lnTo>
                  <a:pt x="186710" y="338411"/>
                </a:lnTo>
                <a:lnTo>
                  <a:pt x="177958" y="333549"/>
                </a:lnTo>
                <a:lnTo>
                  <a:pt x="169206" y="326742"/>
                </a:lnTo>
                <a:lnTo>
                  <a:pt x="151702" y="311183"/>
                </a:lnTo>
                <a:lnTo>
                  <a:pt x="152674" y="311182"/>
                </a:lnTo>
                <a:lnTo>
                  <a:pt x="150730" y="309238"/>
                </a:lnTo>
                <a:lnTo>
                  <a:pt x="149757" y="309238"/>
                </a:lnTo>
                <a:lnTo>
                  <a:pt x="148785" y="308265"/>
                </a:lnTo>
                <a:lnTo>
                  <a:pt x="148785" y="307293"/>
                </a:lnTo>
                <a:lnTo>
                  <a:pt x="148785" y="306320"/>
                </a:lnTo>
                <a:lnTo>
                  <a:pt x="150730" y="306320"/>
                </a:lnTo>
                <a:lnTo>
                  <a:pt x="147812" y="304375"/>
                </a:lnTo>
                <a:lnTo>
                  <a:pt x="145867" y="302431"/>
                </a:lnTo>
                <a:lnTo>
                  <a:pt x="141978" y="300486"/>
                </a:lnTo>
                <a:lnTo>
                  <a:pt x="141978" y="301458"/>
                </a:lnTo>
                <a:lnTo>
                  <a:pt x="140033" y="299513"/>
                </a:lnTo>
                <a:lnTo>
                  <a:pt x="138088" y="297569"/>
                </a:lnTo>
                <a:lnTo>
                  <a:pt x="136143" y="296596"/>
                </a:lnTo>
                <a:lnTo>
                  <a:pt x="136143" y="295623"/>
                </a:lnTo>
                <a:lnTo>
                  <a:pt x="137115" y="295624"/>
                </a:lnTo>
                <a:lnTo>
                  <a:pt x="138088" y="295624"/>
                </a:lnTo>
                <a:lnTo>
                  <a:pt x="135171" y="293679"/>
                </a:lnTo>
                <a:lnTo>
                  <a:pt x="135170" y="292706"/>
                </a:lnTo>
                <a:lnTo>
                  <a:pt x="136143" y="292706"/>
                </a:lnTo>
                <a:lnTo>
                  <a:pt x="139060" y="293679"/>
                </a:lnTo>
                <a:lnTo>
                  <a:pt x="141977" y="294651"/>
                </a:lnTo>
                <a:lnTo>
                  <a:pt x="141978" y="293679"/>
                </a:lnTo>
                <a:lnTo>
                  <a:pt x="140033" y="291734"/>
                </a:lnTo>
                <a:lnTo>
                  <a:pt x="140033" y="290761"/>
                </a:lnTo>
                <a:lnTo>
                  <a:pt x="141005" y="290761"/>
                </a:lnTo>
                <a:lnTo>
                  <a:pt x="141978" y="291734"/>
                </a:lnTo>
                <a:lnTo>
                  <a:pt x="143922" y="292707"/>
                </a:lnTo>
                <a:lnTo>
                  <a:pt x="141978" y="290761"/>
                </a:lnTo>
                <a:lnTo>
                  <a:pt x="138088" y="288817"/>
                </a:lnTo>
                <a:lnTo>
                  <a:pt x="137115" y="288816"/>
                </a:lnTo>
                <a:lnTo>
                  <a:pt x="137116" y="290761"/>
                </a:lnTo>
                <a:lnTo>
                  <a:pt x="134198" y="287844"/>
                </a:lnTo>
                <a:lnTo>
                  <a:pt x="132253" y="287844"/>
                </a:lnTo>
                <a:lnTo>
                  <a:pt x="131281" y="287358"/>
                </a:lnTo>
                <a:lnTo>
                  <a:pt x="130308" y="286872"/>
                </a:lnTo>
                <a:lnTo>
                  <a:pt x="127391" y="284927"/>
                </a:lnTo>
                <a:lnTo>
                  <a:pt x="127391" y="283954"/>
                </a:lnTo>
                <a:lnTo>
                  <a:pt x="128363" y="284926"/>
                </a:lnTo>
                <a:lnTo>
                  <a:pt x="129336" y="285899"/>
                </a:lnTo>
                <a:lnTo>
                  <a:pt x="131281" y="286871"/>
                </a:lnTo>
                <a:lnTo>
                  <a:pt x="130308" y="284927"/>
                </a:lnTo>
                <a:lnTo>
                  <a:pt x="128363" y="282981"/>
                </a:lnTo>
                <a:lnTo>
                  <a:pt x="124473" y="280065"/>
                </a:lnTo>
                <a:lnTo>
                  <a:pt x="125446" y="281037"/>
                </a:lnTo>
                <a:lnTo>
                  <a:pt x="124474" y="282009"/>
                </a:lnTo>
                <a:lnTo>
                  <a:pt x="121556" y="280064"/>
                </a:lnTo>
                <a:lnTo>
                  <a:pt x="121556" y="279092"/>
                </a:lnTo>
                <a:lnTo>
                  <a:pt x="122529" y="279092"/>
                </a:lnTo>
                <a:lnTo>
                  <a:pt x="120584" y="277147"/>
                </a:lnTo>
                <a:lnTo>
                  <a:pt x="117666" y="276175"/>
                </a:lnTo>
                <a:lnTo>
                  <a:pt x="118639" y="277147"/>
                </a:lnTo>
                <a:lnTo>
                  <a:pt x="116694" y="276174"/>
                </a:lnTo>
                <a:lnTo>
                  <a:pt x="114749" y="275202"/>
                </a:lnTo>
                <a:lnTo>
                  <a:pt x="113777" y="273257"/>
                </a:lnTo>
                <a:lnTo>
                  <a:pt x="111832" y="271312"/>
                </a:lnTo>
                <a:lnTo>
                  <a:pt x="112804" y="270340"/>
                </a:lnTo>
                <a:lnTo>
                  <a:pt x="114749" y="271312"/>
                </a:lnTo>
                <a:lnTo>
                  <a:pt x="115721" y="271312"/>
                </a:lnTo>
                <a:lnTo>
                  <a:pt x="114749" y="268395"/>
                </a:lnTo>
                <a:lnTo>
                  <a:pt x="113777" y="268395"/>
                </a:lnTo>
                <a:lnTo>
                  <a:pt x="110859" y="267423"/>
                </a:lnTo>
                <a:lnTo>
                  <a:pt x="109887" y="266450"/>
                </a:lnTo>
                <a:lnTo>
                  <a:pt x="108914" y="266451"/>
                </a:lnTo>
                <a:lnTo>
                  <a:pt x="108914" y="267423"/>
                </a:lnTo>
                <a:lnTo>
                  <a:pt x="108915" y="265478"/>
                </a:lnTo>
                <a:lnTo>
                  <a:pt x="109887" y="265478"/>
                </a:lnTo>
                <a:lnTo>
                  <a:pt x="107942" y="263533"/>
                </a:lnTo>
                <a:lnTo>
                  <a:pt x="105997" y="261588"/>
                </a:lnTo>
                <a:lnTo>
                  <a:pt x="104052" y="260616"/>
                </a:lnTo>
                <a:lnTo>
                  <a:pt x="104052" y="258671"/>
                </a:lnTo>
                <a:lnTo>
                  <a:pt x="102107" y="258670"/>
                </a:lnTo>
                <a:lnTo>
                  <a:pt x="101135" y="254781"/>
                </a:lnTo>
                <a:lnTo>
                  <a:pt x="96273" y="250891"/>
                </a:lnTo>
                <a:lnTo>
                  <a:pt x="95300" y="248946"/>
                </a:lnTo>
                <a:lnTo>
                  <a:pt x="94328" y="247974"/>
                </a:lnTo>
                <a:lnTo>
                  <a:pt x="95300" y="247001"/>
                </a:lnTo>
                <a:lnTo>
                  <a:pt x="92383" y="244084"/>
                </a:lnTo>
                <a:lnTo>
                  <a:pt x="91410" y="243111"/>
                </a:lnTo>
                <a:lnTo>
                  <a:pt x="90438" y="244084"/>
                </a:lnTo>
                <a:lnTo>
                  <a:pt x="92383" y="246029"/>
                </a:lnTo>
                <a:lnTo>
                  <a:pt x="93355" y="247974"/>
                </a:lnTo>
                <a:lnTo>
                  <a:pt x="92383" y="247001"/>
                </a:lnTo>
                <a:lnTo>
                  <a:pt x="88493" y="244084"/>
                </a:lnTo>
                <a:lnTo>
                  <a:pt x="89465" y="243111"/>
                </a:lnTo>
                <a:lnTo>
                  <a:pt x="87520" y="241167"/>
                </a:lnTo>
                <a:lnTo>
                  <a:pt x="85576" y="239221"/>
                </a:lnTo>
                <a:lnTo>
                  <a:pt x="85576" y="238249"/>
                </a:lnTo>
                <a:lnTo>
                  <a:pt x="83631" y="237277"/>
                </a:lnTo>
                <a:lnTo>
                  <a:pt x="82658" y="235332"/>
                </a:lnTo>
                <a:lnTo>
                  <a:pt x="82658" y="234360"/>
                </a:lnTo>
                <a:lnTo>
                  <a:pt x="82658" y="233387"/>
                </a:lnTo>
                <a:lnTo>
                  <a:pt x="80713" y="231442"/>
                </a:lnTo>
                <a:lnTo>
                  <a:pt x="84603" y="234359"/>
                </a:lnTo>
                <a:lnTo>
                  <a:pt x="82658" y="232415"/>
                </a:lnTo>
                <a:lnTo>
                  <a:pt x="81686" y="229497"/>
                </a:lnTo>
                <a:lnTo>
                  <a:pt x="76824" y="227552"/>
                </a:lnTo>
                <a:lnTo>
                  <a:pt x="75851" y="226580"/>
                </a:lnTo>
                <a:lnTo>
                  <a:pt x="74879" y="225607"/>
                </a:lnTo>
                <a:lnTo>
                  <a:pt x="74879" y="224635"/>
                </a:lnTo>
                <a:lnTo>
                  <a:pt x="73906" y="223663"/>
                </a:lnTo>
                <a:lnTo>
                  <a:pt x="76824" y="226580"/>
                </a:lnTo>
                <a:lnTo>
                  <a:pt x="76823" y="224635"/>
                </a:lnTo>
                <a:lnTo>
                  <a:pt x="73906" y="219773"/>
                </a:lnTo>
                <a:lnTo>
                  <a:pt x="70989" y="217828"/>
                </a:lnTo>
                <a:lnTo>
                  <a:pt x="70017" y="217827"/>
                </a:lnTo>
                <a:lnTo>
                  <a:pt x="69044" y="216855"/>
                </a:lnTo>
                <a:lnTo>
                  <a:pt x="69044" y="215882"/>
                </a:lnTo>
                <a:lnTo>
                  <a:pt x="70016" y="215883"/>
                </a:lnTo>
                <a:lnTo>
                  <a:pt x="69044" y="213938"/>
                </a:lnTo>
                <a:lnTo>
                  <a:pt x="68072" y="213938"/>
                </a:lnTo>
                <a:lnTo>
                  <a:pt x="68071" y="214911"/>
                </a:lnTo>
                <a:lnTo>
                  <a:pt x="67099" y="213938"/>
                </a:lnTo>
                <a:lnTo>
                  <a:pt x="63209" y="203241"/>
                </a:lnTo>
                <a:lnTo>
                  <a:pt x="67099" y="206158"/>
                </a:lnTo>
                <a:lnTo>
                  <a:pt x="65154" y="204214"/>
                </a:lnTo>
                <a:lnTo>
                  <a:pt x="67099" y="204213"/>
                </a:lnTo>
                <a:lnTo>
                  <a:pt x="67099" y="203241"/>
                </a:lnTo>
                <a:lnTo>
                  <a:pt x="67099" y="202269"/>
                </a:lnTo>
                <a:lnTo>
                  <a:pt x="68072" y="202269"/>
                </a:lnTo>
                <a:lnTo>
                  <a:pt x="66127" y="200324"/>
                </a:lnTo>
                <a:lnTo>
                  <a:pt x="64182" y="197406"/>
                </a:lnTo>
                <a:lnTo>
                  <a:pt x="64182" y="199351"/>
                </a:lnTo>
                <a:lnTo>
                  <a:pt x="63209" y="199351"/>
                </a:lnTo>
                <a:lnTo>
                  <a:pt x="61264" y="198379"/>
                </a:lnTo>
                <a:lnTo>
                  <a:pt x="58347" y="196434"/>
                </a:lnTo>
                <a:lnTo>
                  <a:pt x="57374" y="195461"/>
                </a:lnTo>
                <a:lnTo>
                  <a:pt x="56402" y="196434"/>
                </a:lnTo>
                <a:lnTo>
                  <a:pt x="54457" y="192544"/>
                </a:lnTo>
                <a:lnTo>
                  <a:pt x="54457" y="189627"/>
                </a:lnTo>
                <a:lnTo>
                  <a:pt x="54457" y="187682"/>
                </a:lnTo>
                <a:lnTo>
                  <a:pt x="51540" y="183792"/>
                </a:lnTo>
                <a:lnTo>
                  <a:pt x="51540" y="181847"/>
                </a:lnTo>
                <a:lnTo>
                  <a:pt x="51540" y="180875"/>
                </a:lnTo>
                <a:lnTo>
                  <a:pt x="50567" y="177958"/>
                </a:lnTo>
                <a:lnTo>
                  <a:pt x="48623" y="174067"/>
                </a:lnTo>
                <a:lnTo>
                  <a:pt x="46678" y="173095"/>
                </a:lnTo>
                <a:lnTo>
                  <a:pt x="46678" y="174068"/>
                </a:lnTo>
                <a:lnTo>
                  <a:pt x="46678" y="175040"/>
                </a:lnTo>
                <a:lnTo>
                  <a:pt x="47650" y="176013"/>
                </a:lnTo>
                <a:lnTo>
                  <a:pt x="46678" y="176012"/>
                </a:lnTo>
                <a:lnTo>
                  <a:pt x="43760" y="170178"/>
                </a:lnTo>
                <a:lnTo>
                  <a:pt x="42788" y="169206"/>
                </a:lnTo>
                <a:lnTo>
                  <a:pt x="41815" y="167261"/>
                </a:lnTo>
                <a:lnTo>
                  <a:pt x="42788" y="171150"/>
                </a:lnTo>
                <a:lnTo>
                  <a:pt x="41815" y="173095"/>
                </a:lnTo>
                <a:lnTo>
                  <a:pt x="39870" y="169205"/>
                </a:lnTo>
                <a:lnTo>
                  <a:pt x="40843" y="169205"/>
                </a:lnTo>
                <a:lnTo>
                  <a:pt x="38898" y="166288"/>
                </a:lnTo>
                <a:lnTo>
                  <a:pt x="37926" y="165315"/>
                </a:lnTo>
                <a:lnTo>
                  <a:pt x="36953" y="164343"/>
                </a:lnTo>
                <a:lnTo>
                  <a:pt x="35008" y="161426"/>
                </a:lnTo>
                <a:lnTo>
                  <a:pt x="35008" y="158508"/>
                </a:lnTo>
                <a:lnTo>
                  <a:pt x="36953" y="160453"/>
                </a:lnTo>
                <a:lnTo>
                  <a:pt x="37926" y="163371"/>
                </a:lnTo>
                <a:lnTo>
                  <a:pt x="39871" y="165316"/>
                </a:lnTo>
                <a:lnTo>
                  <a:pt x="40843" y="165316"/>
                </a:lnTo>
                <a:lnTo>
                  <a:pt x="37926" y="160453"/>
                </a:lnTo>
                <a:lnTo>
                  <a:pt x="36953" y="159157"/>
                </a:lnTo>
                <a:lnTo>
                  <a:pt x="36953" y="155591"/>
                </a:lnTo>
                <a:lnTo>
                  <a:pt x="35981" y="153647"/>
                </a:lnTo>
                <a:lnTo>
                  <a:pt x="35008" y="151701"/>
                </a:lnTo>
                <a:lnTo>
                  <a:pt x="36953" y="153646"/>
                </a:lnTo>
                <a:lnTo>
                  <a:pt x="35981" y="149756"/>
                </a:lnTo>
                <a:lnTo>
                  <a:pt x="35981" y="147811"/>
                </a:lnTo>
                <a:lnTo>
                  <a:pt x="36953" y="145867"/>
                </a:lnTo>
                <a:lnTo>
                  <a:pt x="35008" y="142949"/>
                </a:lnTo>
                <a:lnTo>
                  <a:pt x="34036" y="142949"/>
                </a:lnTo>
                <a:lnTo>
                  <a:pt x="34036" y="143921"/>
                </a:lnTo>
                <a:lnTo>
                  <a:pt x="33063" y="144894"/>
                </a:lnTo>
                <a:lnTo>
                  <a:pt x="29174" y="136142"/>
                </a:lnTo>
                <a:lnTo>
                  <a:pt x="25284" y="130307"/>
                </a:lnTo>
                <a:lnTo>
                  <a:pt x="25284" y="129335"/>
                </a:lnTo>
                <a:lnTo>
                  <a:pt x="26256" y="128362"/>
                </a:lnTo>
                <a:lnTo>
                  <a:pt x="28201" y="130307"/>
                </a:lnTo>
                <a:lnTo>
                  <a:pt x="23339" y="119611"/>
                </a:lnTo>
                <a:lnTo>
                  <a:pt x="19449" y="108913"/>
                </a:lnTo>
                <a:lnTo>
                  <a:pt x="19449" y="109886"/>
                </a:lnTo>
                <a:lnTo>
                  <a:pt x="18477" y="109886"/>
                </a:lnTo>
                <a:lnTo>
                  <a:pt x="17504" y="106969"/>
                </a:lnTo>
                <a:lnTo>
                  <a:pt x="16532" y="104052"/>
                </a:lnTo>
                <a:lnTo>
                  <a:pt x="16532" y="103079"/>
                </a:lnTo>
                <a:lnTo>
                  <a:pt x="17504" y="103079"/>
                </a:lnTo>
                <a:lnTo>
                  <a:pt x="16532" y="101134"/>
                </a:lnTo>
                <a:lnTo>
                  <a:pt x="17504" y="100161"/>
                </a:lnTo>
                <a:lnTo>
                  <a:pt x="17504" y="98217"/>
                </a:lnTo>
                <a:lnTo>
                  <a:pt x="13614" y="90438"/>
                </a:lnTo>
                <a:lnTo>
                  <a:pt x="10697" y="82658"/>
                </a:lnTo>
                <a:lnTo>
                  <a:pt x="9725" y="75850"/>
                </a:lnTo>
                <a:lnTo>
                  <a:pt x="7780" y="70016"/>
                </a:lnTo>
                <a:lnTo>
                  <a:pt x="4862" y="58346"/>
                </a:lnTo>
                <a:lnTo>
                  <a:pt x="4862" y="56402"/>
                </a:lnTo>
                <a:lnTo>
                  <a:pt x="5835" y="55429"/>
                </a:lnTo>
                <a:lnTo>
                  <a:pt x="6807" y="55429"/>
                </a:lnTo>
                <a:lnTo>
                  <a:pt x="6807" y="53484"/>
                </a:lnTo>
                <a:lnTo>
                  <a:pt x="5835" y="51539"/>
                </a:lnTo>
                <a:lnTo>
                  <a:pt x="5835" y="52511"/>
                </a:lnTo>
                <a:lnTo>
                  <a:pt x="4862" y="52512"/>
                </a:lnTo>
                <a:lnTo>
                  <a:pt x="4863" y="50566"/>
                </a:lnTo>
                <a:lnTo>
                  <a:pt x="4862" y="44732"/>
                </a:lnTo>
                <a:lnTo>
                  <a:pt x="3890" y="39870"/>
                </a:lnTo>
                <a:lnTo>
                  <a:pt x="2918" y="35980"/>
                </a:lnTo>
                <a:lnTo>
                  <a:pt x="3890" y="35980"/>
                </a:lnTo>
                <a:lnTo>
                  <a:pt x="4862" y="36952"/>
                </a:lnTo>
                <a:lnTo>
                  <a:pt x="4863" y="34035"/>
                </a:lnTo>
                <a:lnTo>
                  <a:pt x="3890" y="31118"/>
                </a:lnTo>
                <a:lnTo>
                  <a:pt x="2918" y="24311"/>
                </a:lnTo>
                <a:lnTo>
                  <a:pt x="1945" y="27228"/>
                </a:lnTo>
                <a:lnTo>
                  <a:pt x="973" y="22365"/>
                </a:lnTo>
                <a:lnTo>
                  <a:pt x="972" y="17504"/>
                </a:lnTo>
                <a:lnTo>
                  <a:pt x="0" y="8751"/>
                </a:lnTo>
                <a:lnTo>
                  <a:pt x="972" y="8751"/>
                </a:lnTo>
                <a:lnTo>
                  <a:pt x="973" y="4861"/>
                </a:lnTo>
                <a:close/>
                <a:moveTo>
                  <a:pt x="972" y="0"/>
                </a:moveTo>
                <a:lnTo>
                  <a:pt x="1945" y="2917"/>
                </a:lnTo>
                <a:lnTo>
                  <a:pt x="1884" y="3039"/>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33"/>
          <p:cNvSpPr>
            <a:spLocks/>
          </p:cNvSpPr>
          <p:nvPr/>
        </p:nvSpPr>
        <p:spPr bwMode="auto">
          <a:xfrm rot="9377604">
            <a:off x="3925861" y="3316840"/>
            <a:ext cx="1288495" cy="722529"/>
          </a:xfrm>
          <a:custGeom>
            <a:avLst/>
            <a:gdLst/>
            <a:ahLst/>
            <a:cxnLst/>
            <a:rect l="l" t="t" r="r" b="b"/>
            <a:pathLst>
              <a:path w="1288494" h="722529">
                <a:moveTo>
                  <a:pt x="1884" y="3038"/>
                </a:moveTo>
                <a:lnTo>
                  <a:pt x="972" y="0"/>
                </a:lnTo>
                <a:lnTo>
                  <a:pt x="1944" y="2917"/>
                </a:lnTo>
                <a:close/>
                <a:moveTo>
                  <a:pt x="4861" y="18476"/>
                </a:moveTo>
                <a:lnTo>
                  <a:pt x="4667" y="18087"/>
                </a:lnTo>
                <a:lnTo>
                  <a:pt x="3889" y="14587"/>
                </a:lnTo>
                <a:lnTo>
                  <a:pt x="4861" y="15559"/>
                </a:lnTo>
                <a:close/>
                <a:moveTo>
                  <a:pt x="5834" y="23339"/>
                </a:moveTo>
                <a:lnTo>
                  <a:pt x="5658" y="22543"/>
                </a:lnTo>
                <a:lnTo>
                  <a:pt x="5834" y="22366"/>
                </a:lnTo>
                <a:close/>
                <a:moveTo>
                  <a:pt x="15559" y="110859"/>
                </a:moveTo>
                <a:lnTo>
                  <a:pt x="14586" y="108914"/>
                </a:lnTo>
                <a:lnTo>
                  <a:pt x="15559" y="108914"/>
                </a:lnTo>
                <a:lnTo>
                  <a:pt x="15558" y="106969"/>
                </a:lnTo>
                <a:lnTo>
                  <a:pt x="14586" y="105024"/>
                </a:lnTo>
                <a:lnTo>
                  <a:pt x="14586" y="103079"/>
                </a:lnTo>
                <a:lnTo>
                  <a:pt x="13614" y="101134"/>
                </a:lnTo>
                <a:lnTo>
                  <a:pt x="15558" y="104052"/>
                </a:lnTo>
                <a:lnTo>
                  <a:pt x="16531" y="104052"/>
                </a:lnTo>
                <a:lnTo>
                  <a:pt x="15558" y="105024"/>
                </a:lnTo>
                <a:lnTo>
                  <a:pt x="16531" y="109887"/>
                </a:lnTo>
                <a:lnTo>
                  <a:pt x="16531" y="110859"/>
                </a:lnTo>
                <a:close/>
                <a:moveTo>
                  <a:pt x="35007" y="151701"/>
                </a:moveTo>
                <a:lnTo>
                  <a:pt x="34035" y="149757"/>
                </a:lnTo>
                <a:lnTo>
                  <a:pt x="33063" y="148784"/>
                </a:lnTo>
                <a:lnTo>
                  <a:pt x="32090" y="149757"/>
                </a:lnTo>
                <a:lnTo>
                  <a:pt x="25283" y="137115"/>
                </a:lnTo>
                <a:lnTo>
                  <a:pt x="26256" y="137115"/>
                </a:lnTo>
                <a:lnTo>
                  <a:pt x="25283" y="136142"/>
                </a:lnTo>
                <a:lnTo>
                  <a:pt x="25283" y="133225"/>
                </a:lnTo>
                <a:lnTo>
                  <a:pt x="28201" y="141005"/>
                </a:lnTo>
                <a:lnTo>
                  <a:pt x="30146" y="144895"/>
                </a:lnTo>
                <a:lnTo>
                  <a:pt x="33063" y="147812"/>
                </a:lnTo>
                <a:lnTo>
                  <a:pt x="33063" y="146839"/>
                </a:lnTo>
                <a:lnTo>
                  <a:pt x="34035" y="148785"/>
                </a:lnTo>
                <a:close/>
                <a:moveTo>
                  <a:pt x="35007" y="151702"/>
                </a:moveTo>
                <a:lnTo>
                  <a:pt x="35007" y="151702"/>
                </a:lnTo>
                <a:lnTo>
                  <a:pt x="35007" y="151701"/>
                </a:lnTo>
                <a:close/>
                <a:moveTo>
                  <a:pt x="36953" y="159481"/>
                </a:moveTo>
                <a:lnTo>
                  <a:pt x="35007" y="156564"/>
                </a:lnTo>
                <a:lnTo>
                  <a:pt x="36953" y="159158"/>
                </a:lnTo>
                <a:close/>
                <a:moveTo>
                  <a:pt x="49595" y="184765"/>
                </a:moveTo>
                <a:lnTo>
                  <a:pt x="48622" y="183793"/>
                </a:lnTo>
                <a:lnTo>
                  <a:pt x="46677" y="182820"/>
                </a:lnTo>
                <a:lnTo>
                  <a:pt x="45705" y="179903"/>
                </a:lnTo>
                <a:lnTo>
                  <a:pt x="46677" y="179903"/>
                </a:lnTo>
                <a:lnTo>
                  <a:pt x="46677" y="178930"/>
                </a:lnTo>
                <a:lnTo>
                  <a:pt x="47649" y="177958"/>
                </a:lnTo>
                <a:lnTo>
                  <a:pt x="49594" y="178930"/>
                </a:lnTo>
                <a:lnTo>
                  <a:pt x="49595" y="180875"/>
                </a:lnTo>
                <a:lnTo>
                  <a:pt x="51539" y="183792"/>
                </a:lnTo>
                <a:lnTo>
                  <a:pt x="50567" y="184765"/>
                </a:lnTo>
                <a:close/>
                <a:moveTo>
                  <a:pt x="70988" y="218801"/>
                </a:moveTo>
                <a:lnTo>
                  <a:pt x="70016" y="217828"/>
                </a:lnTo>
                <a:lnTo>
                  <a:pt x="70016" y="217828"/>
                </a:lnTo>
                <a:close/>
                <a:moveTo>
                  <a:pt x="978282" y="620422"/>
                </a:moveTo>
                <a:lnTo>
                  <a:pt x="979254" y="620422"/>
                </a:lnTo>
                <a:lnTo>
                  <a:pt x="979164" y="620513"/>
                </a:lnTo>
                <a:close/>
                <a:moveTo>
                  <a:pt x="94327" y="249919"/>
                </a:moveTo>
                <a:lnTo>
                  <a:pt x="93354" y="247974"/>
                </a:lnTo>
                <a:lnTo>
                  <a:pt x="94327" y="248946"/>
                </a:lnTo>
                <a:close/>
                <a:moveTo>
                  <a:pt x="1137764" y="721557"/>
                </a:moveTo>
                <a:lnTo>
                  <a:pt x="1129985" y="714750"/>
                </a:lnTo>
                <a:lnTo>
                  <a:pt x="1137764" y="708915"/>
                </a:lnTo>
                <a:lnTo>
                  <a:pt x="1146516" y="703081"/>
                </a:lnTo>
                <a:lnTo>
                  <a:pt x="1156241" y="696273"/>
                </a:lnTo>
                <a:lnTo>
                  <a:pt x="1168883" y="690439"/>
                </a:lnTo>
                <a:lnTo>
                  <a:pt x="1209725" y="669045"/>
                </a:lnTo>
                <a:lnTo>
                  <a:pt x="1220422" y="662238"/>
                </a:lnTo>
                <a:lnTo>
                  <a:pt x="1229175" y="655431"/>
                </a:lnTo>
                <a:lnTo>
                  <a:pt x="1237927" y="647651"/>
                </a:lnTo>
                <a:lnTo>
                  <a:pt x="1243761" y="639872"/>
                </a:lnTo>
                <a:lnTo>
                  <a:pt x="1243761" y="639871"/>
                </a:lnTo>
                <a:lnTo>
                  <a:pt x="1245706" y="638899"/>
                </a:lnTo>
                <a:lnTo>
                  <a:pt x="1243275" y="638899"/>
                </a:lnTo>
                <a:lnTo>
                  <a:pt x="1242789" y="637927"/>
                </a:lnTo>
                <a:lnTo>
                  <a:pt x="1240844" y="635982"/>
                </a:lnTo>
                <a:lnTo>
                  <a:pt x="1237926" y="634037"/>
                </a:lnTo>
                <a:lnTo>
                  <a:pt x="1226257" y="630147"/>
                </a:lnTo>
                <a:lnTo>
                  <a:pt x="1207781" y="625285"/>
                </a:lnTo>
                <a:lnTo>
                  <a:pt x="1182497" y="620423"/>
                </a:lnTo>
                <a:lnTo>
                  <a:pt x="1113453" y="607781"/>
                </a:lnTo>
                <a:lnTo>
                  <a:pt x="1074555" y="600001"/>
                </a:lnTo>
                <a:lnTo>
                  <a:pt x="1060941" y="596111"/>
                </a:lnTo>
                <a:lnTo>
                  <a:pt x="1048299" y="592222"/>
                </a:lnTo>
                <a:lnTo>
                  <a:pt x="1036630" y="587359"/>
                </a:lnTo>
                <a:lnTo>
                  <a:pt x="1027878" y="583470"/>
                </a:lnTo>
                <a:lnTo>
                  <a:pt x="1020098" y="579580"/>
                </a:lnTo>
                <a:lnTo>
                  <a:pt x="1014263" y="574718"/>
                </a:lnTo>
                <a:lnTo>
                  <a:pt x="1009401" y="569855"/>
                </a:lnTo>
                <a:lnTo>
                  <a:pt x="1006484" y="564993"/>
                </a:lnTo>
                <a:lnTo>
                  <a:pt x="1002594" y="554296"/>
                </a:lnTo>
                <a:lnTo>
                  <a:pt x="1030795" y="566938"/>
                </a:lnTo>
                <a:lnTo>
                  <a:pt x="1058996" y="577635"/>
                </a:lnTo>
                <a:lnTo>
                  <a:pt x="1087197" y="587360"/>
                </a:lnTo>
                <a:lnTo>
                  <a:pt x="1116370" y="596112"/>
                </a:lnTo>
                <a:lnTo>
                  <a:pt x="1145544" y="602918"/>
                </a:lnTo>
                <a:lnTo>
                  <a:pt x="1174717" y="609726"/>
                </a:lnTo>
                <a:lnTo>
                  <a:pt x="1204863" y="614588"/>
                </a:lnTo>
                <a:lnTo>
                  <a:pt x="1234037" y="618478"/>
                </a:lnTo>
                <a:lnTo>
                  <a:pt x="1248623" y="618478"/>
                </a:lnTo>
                <a:lnTo>
                  <a:pt x="1260293" y="619450"/>
                </a:lnTo>
                <a:lnTo>
                  <a:pt x="1270017" y="620422"/>
                </a:lnTo>
                <a:lnTo>
                  <a:pt x="1277797" y="622368"/>
                </a:lnTo>
                <a:lnTo>
                  <a:pt x="1283632" y="625285"/>
                </a:lnTo>
                <a:lnTo>
                  <a:pt x="1285577" y="628202"/>
                </a:lnTo>
                <a:lnTo>
                  <a:pt x="1287521" y="630147"/>
                </a:lnTo>
                <a:lnTo>
                  <a:pt x="1288494" y="634037"/>
                </a:lnTo>
                <a:lnTo>
                  <a:pt x="1287522" y="637927"/>
                </a:lnTo>
                <a:lnTo>
                  <a:pt x="1285577" y="642789"/>
                </a:lnTo>
                <a:lnTo>
                  <a:pt x="1282659" y="646679"/>
                </a:lnTo>
                <a:lnTo>
                  <a:pt x="1277797" y="650569"/>
                </a:lnTo>
                <a:lnTo>
                  <a:pt x="1271962" y="654458"/>
                </a:lnTo>
                <a:lnTo>
                  <a:pt x="1264183" y="658348"/>
                </a:lnTo>
                <a:lnTo>
                  <a:pt x="1255431" y="662238"/>
                </a:lnTo>
                <a:lnTo>
                  <a:pt x="1235982" y="670017"/>
                </a:lnTo>
                <a:lnTo>
                  <a:pt x="1215560" y="676825"/>
                </a:lnTo>
                <a:lnTo>
                  <a:pt x="1207781" y="680714"/>
                </a:lnTo>
                <a:lnTo>
                  <a:pt x="1199029" y="685576"/>
                </a:lnTo>
                <a:lnTo>
                  <a:pt x="1179580" y="698218"/>
                </a:lnTo>
                <a:lnTo>
                  <a:pt x="1146516" y="722529"/>
                </a:lnTo>
                <a:lnTo>
                  <a:pt x="1140682" y="722529"/>
                </a:lnTo>
                <a:close/>
                <a:moveTo>
                  <a:pt x="909238" y="622367"/>
                </a:moveTo>
                <a:lnTo>
                  <a:pt x="909238" y="622367"/>
                </a:lnTo>
                <a:lnTo>
                  <a:pt x="909463" y="622367"/>
                </a:lnTo>
                <a:close/>
                <a:moveTo>
                  <a:pt x="908266" y="623340"/>
                </a:moveTo>
                <a:lnTo>
                  <a:pt x="908266" y="622367"/>
                </a:lnTo>
                <a:lnTo>
                  <a:pt x="909238" y="622367"/>
                </a:lnTo>
                <a:close/>
                <a:moveTo>
                  <a:pt x="141977" y="301459"/>
                </a:moveTo>
                <a:lnTo>
                  <a:pt x="141977" y="301459"/>
                </a:lnTo>
                <a:lnTo>
                  <a:pt x="141977" y="301459"/>
                </a:lnTo>
                <a:close/>
                <a:moveTo>
                  <a:pt x="142949" y="302431"/>
                </a:moveTo>
                <a:lnTo>
                  <a:pt x="141977" y="301459"/>
                </a:lnTo>
                <a:lnTo>
                  <a:pt x="142949" y="301459"/>
                </a:lnTo>
                <a:close/>
                <a:moveTo>
                  <a:pt x="244084" y="368557"/>
                </a:moveTo>
                <a:lnTo>
                  <a:pt x="241795" y="366956"/>
                </a:lnTo>
                <a:lnTo>
                  <a:pt x="242139" y="366613"/>
                </a:lnTo>
                <a:close/>
                <a:moveTo>
                  <a:pt x="641815" y="565965"/>
                </a:moveTo>
                <a:lnTo>
                  <a:pt x="641815" y="565965"/>
                </a:lnTo>
                <a:lnTo>
                  <a:pt x="644732" y="565965"/>
                </a:lnTo>
                <a:lnTo>
                  <a:pt x="642787" y="565965"/>
                </a:lnTo>
                <a:close/>
                <a:moveTo>
                  <a:pt x="458992" y="489140"/>
                </a:moveTo>
                <a:lnTo>
                  <a:pt x="457050" y="488169"/>
                </a:lnTo>
                <a:lnTo>
                  <a:pt x="458995" y="489141"/>
                </a:lnTo>
                <a:close/>
                <a:moveTo>
                  <a:pt x="333549" y="441491"/>
                </a:moveTo>
                <a:lnTo>
                  <a:pt x="331604" y="439546"/>
                </a:lnTo>
                <a:lnTo>
                  <a:pt x="334521" y="440519"/>
                </a:lnTo>
                <a:lnTo>
                  <a:pt x="334521" y="441491"/>
                </a:lnTo>
                <a:close/>
                <a:moveTo>
                  <a:pt x="339384" y="444409"/>
                </a:moveTo>
                <a:lnTo>
                  <a:pt x="337439" y="442464"/>
                </a:lnTo>
                <a:lnTo>
                  <a:pt x="338411" y="443436"/>
                </a:lnTo>
                <a:lnTo>
                  <a:pt x="340356" y="444408"/>
                </a:lnTo>
                <a:close/>
                <a:moveTo>
                  <a:pt x="448298" y="498866"/>
                </a:moveTo>
                <a:lnTo>
                  <a:pt x="445381" y="495948"/>
                </a:lnTo>
                <a:lnTo>
                  <a:pt x="448298" y="496921"/>
                </a:lnTo>
                <a:lnTo>
                  <a:pt x="449271" y="496921"/>
                </a:lnTo>
                <a:lnTo>
                  <a:pt x="448298" y="495948"/>
                </a:lnTo>
                <a:lnTo>
                  <a:pt x="445381" y="494003"/>
                </a:lnTo>
                <a:lnTo>
                  <a:pt x="442463" y="493031"/>
                </a:lnTo>
                <a:lnTo>
                  <a:pt x="439546" y="492059"/>
                </a:lnTo>
                <a:lnTo>
                  <a:pt x="435656" y="491086"/>
                </a:lnTo>
                <a:lnTo>
                  <a:pt x="436629" y="493031"/>
                </a:lnTo>
                <a:lnTo>
                  <a:pt x="433711" y="491086"/>
                </a:lnTo>
                <a:lnTo>
                  <a:pt x="431766" y="490113"/>
                </a:lnTo>
                <a:lnTo>
                  <a:pt x="428849" y="490114"/>
                </a:lnTo>
                <a:lnTo>
                  <a:pt x="428849" y="489141"/>
                </a:lnTo>
                <a:lnTo>
                  <a:pt x="424959" y="487196"/>
                </a:lnTo>
                <a:lnTo>
                  <a:pt x="423014" y="486224"/>
                </a:lnTo>
                <a:lnTo>
                  <a:pt x="422042" y="487196"/>
                </a:lnTo>
                <a:lnTo>
                  <a:pt x="415235" y="483306"/>
                </a:lnTo>
                <a:lnTo>
                  <a:pt x="407455" y="479417"/>
                </a:lnTo>
                <a:lnTo>
                  <a:pt x="400648" y="475527"/>
                </a:lnTo>
                <a:lnTo>
                  <a:pt x="397730" y="473582"/>
                </a:lnTo>
                <a:lnTo>
                  <a:pt x="395786" y="471637"/>
                </a:lnTo>
                <a:lnTo>
                  <a:pt x="392869" y="470665"/>
                </a:lnTo>
                <a:lnTo>
                  <a:pt x="391896" y="470664"/>
                </a:lnTo>
                <a:lnTo>
                  <a:pt x="392868" y="471637"/>
                </a:lnTo>
                <a:lnTo>
                  <a:pt x="393841" y="471637"/>
                </a:lnTo>
                <a:lnTo>
                  <a:pt x="395786" y="472610"/>
                </a:lnTo>
                <a:lnTo>
                  <a:pt x="393841" y="472610"/>
                </a:lnTo>
                <a:lnTo>
                  <a:pt x="390924" y="470665"/>
                </a:lnTo>
                <a:lnTo>
                  <a:pt x="390924" y="469692"/>
                </a:lnTo>
                <a:lnTo>
                  <a:pt x="391896" y="469692"/>
                </a:lnTo>
                <a:lnTo>
                  <a:pt x="388006" y="467747"/>
                </a:lnTo>
                <a:lnTo>
                  <a:pt x="385089" y="466775"/>
                </a:lnTo>
                <a:lnTo>
                  <a:pt x="381199" y="466775"/>
                </a:lnTo>
                <a:lnTo>
                  <a:pt x="377309" y="463857"/>
                </a:lnTo>
                <a:lnTo>
                  <a:pt x="374392" y="461913"/>
                </a:lnTo>
                <a:lnTo>
                  <a:pt x="369530" y="460940"/>
                </a:lnTo>
                <a:lnTo>
                  <a:pt x="367585" y="458995"/>
                </a:lnTo>
                <a:lnTo>
                  <a:pt x="366613" y="458995"/>
                </a:lnTo>
                <a:lnTo>
                  <a:pt x="367585" y="457050"/>
                </a:lnTo>
                <a:lnTo>
                  <a:pt x="363695" y="455105"/>
                </a:lnTo>
                <a:lnTo>
                  <a:pt x="360777" y="454133"/>
                </a:lnTo>
                <a:lnTo>
                  <a:pt x="357860" y="451216"/>
                </a:lnTo>
                <a:lnTo>
                  <a:pt x="357860" y="452188"/>
                </a:lnTo>
                <a:lnTo>
                  <a:pt x="356887" y="451216"/>
                </a:lnTo>
                <a:lnTo>
                  <a:pt x="353970" y="450243"/>
                </a:lnTo>
                <a:lnTo>
                  <a:pt x="354943" y="450243"/>
                </a:lnTo>
                <a:lnTo>
                  <a:pt x="352998" y="449271"/>
                </a:lnTo>
                <a:lnTo>
                  <a:pt x="350081" y="447326"/>
                </a:lnTo>
                <a:lnTo>
                  <a:pt x="352026" y="449271"/>
                </a:lnTo>
                <a:lnTo>
                  <a:pt x="354943" y="451216"/>
                </a:lnTo>
                <a:lnTo>
                  <a:pt x="349108" y="449271"/>
                </a:lnTo>
                <a:lnTo>
                  <a:pt x="347164" y="447326"/>
                </a:lnTo>
                <a:lnTo>
                  <a:pt x="343274" y="445381"/>
                </a:lnTo>
                <a:lnTo>
                  <a:pt x="340356" y="444408"/>
                </a:lnTo>
                <a:lnTo>
                  <a:pt x="339384" y="442464"/>
                </a:lnTo>
                <a:lnTo>
                  <a:pt x="336467" y="440519"/>
                </a:lnTo>
                <a:lnTo>
                  <a:pt x="334521" y="440519"/>
                </a:lnTo>
                <a:lnTo>
                  <a:pt x="330632" y="437601"/>
                </a:lnTo>
                <a:lnTo>
                  <a:pt x="329659" y="437601"/>
                </a:lnTo>
                <a:lnTo>
                  <a:pt x="327715" y="436629"/>
                </a:lnTo>
                <a:lnTo>
                  <a:pt x="324797" y="435657"/>
                </a:lnTo>
                <a:lnTo>
                  <a:pt x="322852" y="434684"/>
                </a:lnTo>
                <a:lnTo>
                  <a:pt x="320907" y="434684"/>
                </a:lnTo>
                <a:lnTo>
                  <a:pt x="314100" y="429822"/>
                </a:lnTo>
                <a:lnTo>
                  <a:pt x="315072" y="429822"/>
                </a:lnTo>
                <a:lnTo>
                  <a:pt x="311183" y="426904"/>
                </a:lnTo>
                <a:lnTo>
                  <a:pt x="306320" y="424960"/>
                </a:lnTo>
                <a:lnTo>
                  <a:pt x="307293" y="424960"/>
                </a:lnTo>
                <a:lnTo>
                  <a:pt x="303403" y="423015"/>
                </a:lnTo>
                <a:lnTo>
                  <a:pt x="300486" y="421070"/>
                </a:lnTo>
                <a:lnTo>
                  <a:pt x="298541" y="420097"/>
                </a:lnTo>
                <a:lnTo>
                  <a:pt x="298541" y="418152"/>
                </a:lnTo>
                <a:lnTo>
                  <a:pt x="298541" y="417180"/>
                </a:lnTo>
                <a:lnTo>
                  <a:pt x="296596" y="416208"/>
                </a:lnTo>
                <a:lnTo>
                  <a:pt x="293678" y="415235"/>
                </a:lnTo>
                <a:lnTo>
                  <a:pt x="291734" y="414263"/>
                </a:lnTo>
                <a:lnTo>
                  <a:pt x="290761" y="415235"/>
                </a:lnTo>
                <a:lnTo>
                  <a:pt x="290761" y="416208"/>
                </a:lnTo>
                <a:lnTo>
                  <a:pt x="281037" y="409401"/>
                </a:lnTo>
                <a:lnTo>
                  <a:pt x="276175" y="406483"/>
                </a:lnTo>
                <a:lnTo>
                  <a:pt x="271312" y="402593"/>
                </a:lnTo>
                <a:lnTo>
                  <a:pt x="270340" y="402593"/>
                </a:lnTo>
                <a:lnTo>
                  <a:pt x="269368" y="401621"/>
                </a:lnTo>
                <a:lnTo>
                  <a:pt x="254781" y="392869"/>
                </a:lnTo>
                <a:lnTo>
                  <a:pt x="247973" y="388007"/>
                </a:lnTo>
                <a:lnTo>
                  <a:pt x="243112" y="383144"/>
                </a:lnTo>
                <a:lnTo>
                  <a:pt x="244084" y="384117"/>
                </a:lnTo>
                <a:lnTo>
                  <a:pt x="244083" y="383144"/>
                </a:lnTo>
                <a:lnTo>
                  <a:pt x="244083" y="382172"/>
                </a:lnTo>
                <a:lnTo>
                  <a:pt x="242139" y="381200"/>
                </a:lnTo>
                <a:lnTo>
                  <a:pt x="241166" y="380227"/>
                </a:lnTo>
                <a:lnTo>
                  <a:pt x="240194" y="380227"/>
                </a:lnTo>
                <a:lnTo>
                  <a:pt x="240194" y="381199"/>
                </a:lnTo>
                <a:lnTo>
                  <a:pt x="241166" y="383144"/>
                </a:lnTo>
                <a:lnTo>
                  <a:pt x="232414" y="376337"/>
                </a:lnTo>
                <a:lnTo>
                  <a:pt x="225607" y="370502"/>
                </a:lnTo>
                <a:lnTo>
                  <a:pt x="225607" y="371475"/>
                </a:lnTo>
                <a:lnTo>
                  <a:pt x="223663" y="370503"/>
                </a:lnTo>
                <a:lnTo>
                  <a:pt x="223663" y="369530"/>
                </a:lnTo>
                <a:lnTo>
                  <a:pt x="222690" y="368558"/>
                </a:lnTo>
                <a:lnTo>
                  <a:pt x="217827" y="364668"/>
                </a:lnTo>
                <a:lnTo>
                  <a:pt x="216856" y="365640"/>
                </a:lnTo>
                <a:lnTo>
                  <a:pt x="215883" y="363696"/>
                </a:lnTo>
                <a:lnTo>
                  <a:pt x="213938" y="362723"/>
                </a:lnTo>
                <a:lnTo>
                  <a:pt x="212965" y="362723"/>
                </a:lnTo>
                <a:lnTo>
                  <a:pt x="211021" y="360778"/>
                </a:lnTo>
                <a:lnTo>
                  <a:pt x="211021" y="359806"/>
                </a:lnTo>
                <a:lnTo>
                  <a:pt x="205186" y="356888"/>
                </a:lnTo>
                <a:lnTo>
                  <a:pt x="199351" y="352026"/>
                </a:lnTo>
                <a:lnTo>
                  <a:pt x="198379" y="349109"/>
                </a:lnTo>
                <a:lnTo>
                  <a:pt x="195461" y="348136"/>
                </a:lnTo>
                <a:lnTo>
                  <a:pt x="195461" y="349109"/>
                </a:lnTo>
                <a:lnTo>
                  <a:pt x="189627" y="342302"/>
                </a:lnTo>
                <a:lnTo>
                  <a:pt x="186709" y="338412"/>
                </a:lnTo>
                <a:lnTo>
                  <a:pt x="177957" y="333550"/>
                </a:lnTo>
                <a:lnTo>
                  <a:pt x="169205" y="326742"/>
                </a:lnTo>
                <a:lnTo>
                  <a:pt x="151701" y="311183"/>
                </a:lnTo>
                <a:lnTo>
                  <a:pt x="152674" y="311183"/>
                </a:lnTo>
                <a:lnTo>
                  <a:pt x="150729" y="309238"/>
                </a:lnTo>
                <a:lnTo>
                  <a:pt x="149757" y="309238"/>
                </a:lnTo>
                <a:lnTo>
                  <a:pt x="148784" y="308266"/>
                </a:lnTo>
                <a:lnTo>
                  <a:pt x="148784" y="307293"/>
                </a:lnTo>
                <a:lnTo>
                  <a:pt x="148784" y="306321"/>
                </a:lnTo>
                <a:lnTo>
                  <a:pt x="150729" y="306321"/>
                </a:lnTo>
                <a:lnTo>
                  <a:pt x="147812" y="304376"/>
                </a:lnTo>
                <a:lnTo>
                  <a:pt x="145867" y="302431"/>
                </a:lnTo>
                <a:lnTo>
                  <a:pt x="141977" y="300486"/>
                </a:lnTo>
                <a:lnTo>
                  <a:pt x="141977" y="301459"/>
                </a:lnTo>
                <a:lnTo>
                  <a:pt x="140032" y="299514"/>
                </a:lnTo>
                <a:lnTo>
                  <a:pt x="138087" y="297569"/>
                </a:lnTo>
                <a:lnTo>
                  <a:pt x="136142" y="296596"/>
                </a:lnTo>
                <a:lnTo>
                  <a:pt x="136142" y="295624"/>
                </a:lnTo>
                <a:lnTo>
                  <a:pt x="137114" y="295624"/>
                </a:lnTo>
                <a:lnTo>
                  <a:pt x="138087" y="295624"/>
                </a:lnTo>
                <a:lnTo>
                  <a:pt x="135170" y="293679"/>
                </a:lnTo>
                <a:lnTo>
                  <a:pt x="135170" y="292707"/>
                </a:lnTo>
                <a:lnTo>
                  <a:pt x="136142" y="292707"/>
                </a:lnTo>
                <a:lnTo>
                  <a:pt x="139060" y="293679"/>
                </a:lnTo>
                <a:lnTo>
                  <a:pt x="141977" y="294652"/>
                </a:lnTo>
                <a:lnTo>
                  <a:pt x="141977" y="293679"/>
                </a:lnTo>
                <a:lnTo>
                  <a:pt x="140032" y="291734"/>
                </a:lnTo>
                <a:lnTo>
                  <a:pt x="140032" y="290762"/>
                </a:lnTo>
                <a:lnTo>
                  <a:pt x="141004" y="290762"/>
                </a:lnTo>
                <a:lnTo>
                  <a:pt x="141977" y="291734"/>
                </a:lnTo>
                <a:lnTo>
                  <a:pt x="143922" y="292707"/>
                </a:lnTo>
                <a:lnTo>
                  <a:pt x="141977" y="290762"/>
                </a:lnTo>
                <a:lnTo>
                  <a:pt x="138087" y="288817"/>
                </a:lnTo>
                <a:lnTo>
                  <a:pt x="137114" y="288817"/>
                </a:lnTo>
                <a:lnTo>
                  <a:pt x="137114" y="290762"/>
                </a:lnTo>
                <a:lnTo>
                  <a:pt x="134197" y="287844"/>
                </a:lnTo>
                <a:lnTo>
                  <a:pt x="132253" y="287845"/>
                </a:lnTo>
                <a:lnTo>
                  <a:pt x="131280" y="287358"/>
                </a:lnTo>
                <a:lnTo>
                  <a:pt x="130307" y="286872"/>
                </a:lnTo>
                <a:lnTo>
                  <a:pt x="127390" y="284927"/>
                </a:lnTo>
                <a:lnTo>
                  <a:pt x="127390" y="283955"/>
                </a:lnTo>
                <a:lnTo>
                  <a:pt x="128363" y="284927"/>
                </a:lnTo>
                <a:lnTo>
                  <a:pt x="129335" y="285899"/>
                </a:lnTo>
                <a:lnTo>
                  <a:pt x="131280" y="286872"/>
                </a:lnTo>
                <a:lnTo>
                  <a:pt x="130307" y="284927"/>
                </a:lnTo>
                <a:lnTo>
                  <a:pt x="128363" y="282982"/>
                </a:lnTo>
                <a:lnTo>
                  <a:pt x="124473" y="280065"/>
                </a:lnTo>
                <a:lnTo>
                  <a:pt x="125445" y="281037"/>
                </a:lnTo>
                <a:lnTo>
                  <a:pt x="124473" y="282010"/>
                </a:lnTo>
                <a:lnTo>
                  <a:pt x="121555" y="280065"/>
                </a:lnTo>
                <a:lnTo>
                  <a:pt x="121555" y="279092"/>
                </a:lnTo>
                <a:lnTo>
                  <a:pt x="122528" y="279092"/>
                </a:lnTo>
                <a:lnTo>
                  <a:pt x="120583" y="277148"/>
                </a:lnTo>
                <a:lnTo>
                  <a:pt x="117666" y="276175"/>
                </a:lnTo>
                <a:lnTo>
                  <a:pt x="118638" y="277147"/>
                </a:lnTo>
                <a:lnTo>
                  <a:pt x="116693" y="276175"/>
                </a:lnTo>
                <a:lnTo>
                  <a:pt x="114748" y="275203"/>
                </a:lnTo>
                <a:lnTo>
                  <a:pt x="113776" y="273258"/>
                </a:lnTo>
                <a:lnTo>
                  <a:pt x="111831" y="271313"/>
                </a:lnTo>
                <a:lnTo>
                  <a:pt x="112804" y="270340"/>
                </a:lnTo>
                <a:lnTo>
                  <a:pt x="114748" y="271313"/>
                </a:lnTo>
                <a:lnTo>
                  <a:pt x="115721" y="271313"/>
                </a:lnTo>
                <a:lnTo>
                  <a:pt x="114748" y="268395"/>
                </a:lnTo>
                <a:lnTo>
                  <a:pt x="113776" y="268396"/>
                </a:lnTo>
                <a:lnTo>
                  <a:pt x="110858" y="267423"/>
                </a:lnTo>
                <a:lnTo>
                  <a:pt x="109886" y="266450"/>
                </a:lnTo>
                <a:lnTo>
                  <a:pt x="108914" y="266450"/>
                </a:lnTo>
                <a:lnTo>
                  <a:pt x="108914" y="267423"/>
                </a:lnTo>
                <a:lnTo>
                  <a:pt x="108914" y="265478"/>
                </a:lnTo>
                <a:lnTo>
                  <a:pt x="109886" y="265478"/>
                </a:lnTo>
                <a:lnTo>
                  <a:pt x="107941" y="263533"/>
                </a:lnTo>
                <a:lnTo>
                  <a:pt x="105997" y="261588"/>
                </a:lnTo>
                <a:lnTo>
                  <a:pt x="104051" y="260616"/>
                </a:lnTo>
                <a:lnTo>
                  <a:pt x="104051" y="258671"/>
                </a:lnTo>
                <a:lnTo>
                  <a:pt x="102107" y="258671"/>
                </a:lnTo>
                <a:lnTo>
                  <a:pt x="101134" y="254781"/>
                </a:lnTo>
                <a:lnTo>
                  <a:pt x="96272" y="250891"/>
                </a:lnTo>
                <a:lnTo>
                  <a:pt x="95299" y="248946"/>
                </a:lnTo>
                <a:lnTo>
                  <a:pt x="94327" y="247974"/>
                </a:lnTo>
                <a:lnTo>
                  <a:pt x="95299" y="247002"/>
                </a:lnTo>
                <a:lnTo>
                  <a:pt x="92382" y="244084"/>
                </a:lnTo>
                <a:lnTo>
                  <a:pt x="91409" y="243112"/>
                </a:lnTo>
                <a:lnTo>
                  <a:pt x="90437" y="244084"/>
                </a:lnTo>
                <a:lnTo>
                  <a:pt x="92382" y="246029"/>
                </a:lnTo>
                <a:lnTo>
                  <a:pt x="93354" y="247974"/>
                </a:lnTo>
                <a:lnTo>
                  <a:pt x="92382" y="247002"/>
                </a:lnTo>
                <a:lnTo>
                  <a:pt x="88492" y="244084"/>
                </a:lnTo>
                <a:lnTo>
                  <a:pt x="89465" y="243112"/>
                </a:lnTo>
                <a:lnTo>
                  <a:pt x="87520" y="241167"/>
                </a:lnTo>
                <a:lnTo>
                  <a:pt x="85575" y="239222"/>
                </a:lnTo>
                <a:lnTo>
                  <a:pt x="85575" y="238250"/>
                </a:lnTo>
                <a:lnTo>
                  <a:pt x="83630" y="237277"/>
                </a:lnTo>
                <a:lnTo>
                  <a:pt x="82657" y="235332"/>
                </a:lnTo>
                <a:lnTo>
                  <a:pt x="82657" y="234360"/>
                </a:lnTo>
                <a:lnTo>
                  <a:pt x="82657" y="233387"/>
                </a:lnTo>
                <a:lnTo>
                  <a:pt x="80713" y="231442"/>
                </a:lnTo>
                <a:lnTo>
                  <a:pt x="84602" y="234360"/>
                </a:lnTo>
                <a:lnTo>
                  <a:pt x="82657" y="232415"/>
                </a:lnTo>
                <a:lnTo>
                  <a:pt x="81685" y="229498"/>
                </a:lnTo>
                <a:lnTo>
                  <a:pt x="76823" y="227553"/>
                </a:lnTo>
                <a:lnTo>
                  <a:pt x="75850" y="226580"/>
                </a:lnTo>
                <a:lnTo>
                  <a:pt x="74878" y="225608"/>
                </a:lnTo>
                <a:lnTo>
                  <a:pt x="74878" y="224635"/>
                </a:lnTo>
                <a:lnTo>
                  <a:pt x="73906" y="223663"/>
                </a:lnTo>
                <a:lnTo>
                  <a:pt x="76823" y="226580"/>
                </a:lnTo>
                <a:lnTo>
                  <a:pt x="76823" y="224635"/>
                </a:lnTo>
                <a:lnTo>
                  <a:pt x="73905" y="219773"/>
                </a:lnTo>
                <a:lnTo>
                  <a:pt x="70988" y="217828"/>
                </a:lnTo>
                <a:lnTo>
                  <a:pt x="70016" y="217828"/>
                </a:lnTo>
                <a:lnTo>
                  <a:pt x="69043" y="216856"/>
                </a:lnTo>
                <a:lnTo>
                  <a:pt x="69043" y="215883"/>
                </a:lnTo>
                <a:lnTo>
                  <a:pt x="70016" y="215883"/>
                </a:lnTo>
                <a:lnTo>
                  <a:pt x="69043" y="213938"/>
                </a:lnTo>
                <a:lnTo>
                  <a:pt x="68071" y="213938"/>
                </a:lnTo>
                <a:lnTo>
                  <a:pt x="68071" y="214911"/>
                </a:lnTo>
                <a:lnTo>
                  <a:pt x="67098" y="213938"/>
                </a:lnTo>
                <a:lnTo>
                  <a:pt x="63208" y="203242"/>
                </a:lnTo>
                <a:lnTo>
                  <a:pt x="67098" y="206159"/>
                </a:lnTo>
                <a:lnTo>
                  <a:pt x="65154" y="204214"/>
                </a:lnTo>
                <a:lnTo>
                  <a:pt x="67098" y="204214"/>
                </a:lnTo>
                <a:lnTo>
                  <a:pt x="67098" y="203242"/>
                </a:lnTo>
                <a:lnTo>
                  <a:pt x="67098" y="202269"/>
                </a:lnTo>
                <a:lnTo>
                  <a:pt x="68070" y="202269"/>
                </a:lnTo>
                <a:lnTo>
                  <a:pt x="66126" y="200324"/>
                </a:lnTo>
                <a:lnTo>
                  <a:pt x="64181" y="197407"/>
                </a:lnTo>
                <a:lnTo>
                  <a:pt x="64181" y="199352"/>
                </a:lnTo>
                <a:lnTo>
                  <a:pt x="63209" y="199352"/>
                </a:lnTo>
                <a:lnTo>
                  <a:pt x="61264" y="198379"/>
                </a:lnTo>
                <a:lnTo>
                  <a:pt x="58347" y="196434"/>
                </a:lnTo>
                <a:lnTo>
                  <a:pt x="57374" y="195462"/>
                </a:lnTo>
                <a:lnTo>
                  <a:pt x="56401" y="196434"/>
                </a:lnTo>
                <a:lnTo>
                  <a:pt x="54457" y="192545"/>
                </a:lnTo>
                <a:lnTo>
                  <a:pt x="54457" y="189627"/>
                </a:lnTo>
                <a:lnTo>
                  <a:pt x="54457" y="187682"/>
                </a:lnTo>
                <a:lnTo>
                  <a:pt x="51539" y="183792"/>
                </a:lnTo>
                <a:lnTo>
                  <a:pt x="51539" y="181848"/>
                </a:lnTo>
                <a:lnTo>
                  <a:pt x="51539" y="180875"/>
                </a:lnTo>
                <a:lnTo>
                  <a:pt x="50567" y="177958"/>
                </a:lnTo>
                <a:lnTo>
                  <a:pt x="48622" y="174068"/>
                </a:lnTo>
                <a:lnTo>
                  <a:pt x="46677" y="173096"/>
                </a:lnTo>
                <a:lnTo>
                  <a:pt x="46677" y="174068"/>
                </a:lnTo>
                <a:lnTo>
                  <a:pt x="46677" y="175041"/>
                </a:lnTo>
                <a:lnTo>
                  <a:pt x="47649" y="176013"/>
                </a:lnTo>
                <a:lnTo>
                  <a:pt x="46677" y="176013"/>
                </a:lnTo>
                <a:lnTo>
                  <a:pt x="43760" y="170178"/>
                </a:lnTo>
                <a:lnTo>
                  <a:pt x="42787" y="169206"/>
                </a:lnTo>
                <a:lnTo>
                  <a:pt x="41815" y="167261"/>
                </a:lnTo>
                <a:lnTo>
                  <a:pt x="42787" y="171151"/>
                </a:lnTo>
                <a:lnTo>
                  <a:pt x="41815" y="173096"/>
                </a:lnTo>
                <a:lnTo>
                  <a:pt x="39870" y="169206"/>
                </a:lnTo>
                <a:lnTo>
                  <a:pt x="40842" y="169206"/>
                </a:lnTo>
                <a:lnTo>
                  <a:pt x="38897" y="166288"/>
                </a:lnTo>
                <a:lnTo>
                  <a:pt x="37925" y="165316"/>
                </a:lnTo>
                <a:lnTo>
                  <a:pt x="36952" y="164344"/>
                </a:lnTo>
                <a:lnTo>
                  <a:pt x="35007" y="161426"/>
                </a:lnTo>
                <a:lnTo>
                  <a:pt x="35007" y="158509"/>
                </a:lnTo>
                <a:lnTo>
                  <a:pt x="36953" y="160454"/>
                </a:lnTo>
                <a:lnTo>
                  <a:pt x="37925" y="163371"/>
                </a:lnTo>
                <a:lnTo>
                  <a:pt x="39870" y="165316"/>
                </a:lnTo>
                <a:lnTo>
                  <a:pt x="40842" y="165316"/>
                </a:lnTo>
                <a:lnTo>
                  <a:pt x="37925" y="160454"/>
                </a:lnTo>
                <a:lnTo>
                  <a:pt x="36953" y="159158"/>
                </a:lnTo>
                <a:lnTo>
                  <a:pt x="36953" y="155592"/>
                </a:lnTo>
                <a:lnTo>
                  <a:pt x="35980" y="153647"/>
                </a:lnTo>
                <a:lnTo>
                  <a:pt x="35007" y="151702"/>
                </a:lnTo>
                <a:lnTo>
                  <a:pt x="36952" y="153647"/>
                </a:lnTo>
                <a:lnTo>
                  <a:pt x="35980" y="149757"/>
                </a:lnTo>
                <a:lnTo>
                  <a:pt x="35980" y="147812"/>
                </a:lnTo>
                <a:lnTo>
                  <a:pt x="36952" y="145867"/>
                </a:lnTo>
                <a:lnTo>
                  <a:pt x="35007" y="142950"/>
                </a:lnTo>
                <a:lnTo>
                  <a:pt x="34035" y="142950"/>
                </a:lnTo>
                <a:lnTo>
                  <a:pt x="34035" y="143922"/>
                </a:lnTo>
                <a:lnTo>
                  <a:pt x="33063" y="144894"/>
                </a:lnTo>
                <a:lnTo>
                  <a:pt x="29173" y="136143"/>
                </a:lnTo>
                <a:lnTo>
                  <a:pt x="25283" y="130308"/>
                </a:lnTo>
                <a:lnTo>
                  <a:pt x="25283" y="129336"/>
                </a:lnTo>
                <a:lnTo>
                  <a:pt x="26255" y="128363"/>
                </a:lnTo>
                <a:lnTo>
                  <a:pt x="28200" y="130308"/>
                </a:lnTo>
                <a:lnTo>
                  <a:pt x="23338" y="119611"/>
                </a:lnTo>
                <a:lnTo>
                  <a:pt x="19448" y="108914"/>
                </a:lnTo>
                <a:lnTo>
                  <a:pt x="19448" y="109886"/>
                </a:lnTo>
                <a:lnTo>
                  <a:pt x="18476" y="109886"/>
                </a:lnTo>
                <a:lnTo>
                  <a:pt x="17503" y="106969"/>
                </a:lnTo>
                <a:lnTo>
                  <a:pt x="16531" y="104052"/>
                </a:lnTo>
                <a:lnTo>
                  <a:pt x="16531" y="103079"/>
                </a:lnTo>
                <a:lnTo>
                  <a:pt x="17503" y="103079"/>
                </a:lnTo>
                <a:lnTo>
                  <a:pt x="16531" y="101135"/>
                </a:lnTo>
                <a:lnTo>
                  <a:pt x="17503" y="100162"/>
                </a:lnTo>
                <a:lnTo>
                  <a:pt x="17503" y="98217"/>
                </a:lnTo>
                <a:lnTo>
                  <a:pt x="13613" y="90437"/>
                </a:lnTo>
                <a:lnTo>
                  <a:pt x="10696" y="82658"/>
                </a:lnTo>
                <a:lnTo>
                  <a:pt x="9724" y="75851"/>
                </a:lnTo>
                <a:lnTo>
                  <a:pt x="7779" y="70016"/>
                </a:lnTo>
                <a:lnTo>
                  <a:pt x="4862" y="58347"/>
                </a:lnTo>
                <a:lnTo>
                  <a:pt x="4862" y="56402"/>
                </a:lnTo>
                <a:lnTo>
                  <a:pt x="5834" y="55429"/>
                </a:lnTo>
                <a:lnTo>
                  <a:pt x="6807" y="55429"/>
                </a:lnTo>
                <a:lnTo>
                  <a:pt x="6806" y="53484"/>
                </a:lnTo>
                <a:lnTo>
                  <a:pt x="5834" y="51539"/>
                </a:lnTo>
                <a:lnTo>
                  <a:pt x="5834" y="52512"/>
                </a:lnTo>
                <a:lnTo>
                  <a:pt x="4861" y="52512"/>
                </a:lnTo>
                <a:lnTo>
                  <a:pt x="4861" y="50567"/>
                </a:lnTo>
                <a:lnTo>
                  <a:pt x="4862" y="44732"/>
                </a:lnTo>
                <a:lnTo>
                  <a:pt x="3889" y="39870"/>
                </a:lnTo>
                <a:lnTo>
                  <a:pt x="2917" y="35980"/>
                </a:lnTo>
                <a:lnTo>
                  <a:pt x="3889" y="35980"/>
                </a:lnTo>
                <a:lnTo>
                  <a:pt x="4862" y="36953"/>
                </a:lnTo>
                <a:lnTo>
                  <a:pt x="4862" y="34035"/>
                </a:lnTo>
                <a:lnTo>
                  <a:pt x="3889" y="31118"/>
                </a:lnTo>
                <a:lnTo>
                  <a:pt x="2917" y="24311"/>
                </a:lnTo>
                <a:lnTo>
                  <a:pt x="1944" y="27228"/>
                </a:lnTo>
                <a:lnTo>
                  <a:pt x="972" y="22366"/>
                </a:lnTo>
                <a:lnTo>
                  <a:pt x="972" y="17504"/>
                </a:lnTo>
                <a:lnTo>
                  <a:pt x="0" y="8752"/>
                </a:lnTo>
                <a:lnTo>
                  <a:pt x="971" y="8752"/>
                </a:lnTo>
                <a:lnTo>
                  <a:pt x="972" y="4862"/>
                </a:lnTo>
                <a:lnTo>
                  <a:pt x="1884" y="3038"/>
                </a:lnTo>
                <a:lnTo>
                  <a:pt x="3890" y="9724"/>
                </a:lnTo>
                <a:lnTo>
                  <a:pt x="3890" y="10697"/>
                </a:lnTo>
                <a:lnTo>
                  <a:pt x="2917" y="9724"/>
                </a:lnTo>
                <a:lnTo>
                  <a:pt x="2917" y="8752"/>
                </a:lnTo>
                <a:lnTo>
                  <a:pt x="1944" y="8752"/>
                </a:lnTo>
                <a:lnTo>
                  <a:pt x="1944" y="13614"/>
                </a:lnTo>
                <a:lnTo>
                  <a:pt x="2917" y="13614"/>
                </a:lnTo>
                <a:lnTo>
                  <a:pt x="2917" y="14587"/>
                </a:lnTo>
                <a:lnTo>
                  <a:pt x="4667" y="18087"/>
                </a:lnTo>
                <a:lnTo>
                  <a:pt x="5658" y="22543"/>
                </a:lnTo>
                <a:lnTo>
                  <a:pt x="4862" y="23339"/>
                </a:lnTo>
                <a:lnTo>
                  <a:pt x="4862" y="24311"/>
                </a:lnTo>
                <a:lnTo>
                  <a:pt x="5834" y="25283"/>
                </a:lnTo>
                <a:lnTo>
                  <a:pt x="6806" y="27228"/>
                </a:lnTo>
                <a:lnTo>
                  <a:pt x="7779" y="34035"/>
                </a:lnTo>
                <a:lnTo>
                  <a:pt x="7779" y="36953"/>
                </a:lnTo>
                <a:lnTo>
                  <a:pt x="8752" y="40842"/>
                </a:lnTo>
                <a:lnTo>
                  <a:pt x="9724" y="44733"/>
                </a:lnTo>
                <a:lnTo>
                  <a:pt x="9724" y="48622"/>
                </a:lnTo>
                <a:lnTo>
                  <a:pt x="7779" y="44732"/>
                </a:lnTo>
                <a:lnTo>
                  <a:pt x="5834" y="40843"/>
                </a:lnTo>
                <a:lnTo>
                  <a:pt x="6806" y="48622"/>
                </a:lnTo>
                <a:lnTo>
                  <a:pt x="8751" y="50567"/>
                </a:lnTo>
                <a:lnTo>
                  <a:pt x="10696" y="55429"/>
                </a:lnTo>
                <a:lnTo>
                  <a:pt x="10696" y="56402"/>
                </a:lnTo>
                <a:lnTo>
                  <a:pt x="12641" y="60292"/>
                </a:lnTo>
                <a:lnTo>
                  <a:pt x="13614" y="62236"/>
                </a:lnTo>
                <a:lnTo>
                  <a:pt x="14586" y="65154"/>
                </a:lnTo>
                <a:lnTo>
                  <a:pt x="17503" y="79741"/>
                </a:lnTo>
                <a:lnTo>
                  <a:pt x="20421" y="91410"/>
                </a:lnTo>
                <a:lnTo>
                  <a:pt x="19449" y="92382"/>
                </a:lnTo>
                <a:lnTo>
                  <a:pt x="22366" y="96272"/>
                </a:lnTo>
                <a:lnTo>
                  <a:pt x="23338" y="100162"/>
                </a:lnTo>
                <a:lnTo>
                  <a:pt x="27228" y="109886"/>
                </a:lnTo>
                <a:lnTo>
                  <a:pt x="29173" y="116694"/>
                </a:lnTo>
                <a:lnTo>
                  <a:pt x="32091" y="123501"/>
                </a:lnTo>
                <a:lnTo>
                  <a:pt x="35008" y="129335"/>
                </a:lnTo>
                <a:lnTo>
                  <a:pt x="35980" y="133225"/>
                </a:lnTo>
                <a:lnTo>
                  <a:pt x="41814" y="144895"/>
                </a:lnTo>
                <a:lnTo>
                  <a:pt x="47649" y="154619"/>
                </a:lnTo>
                <a:lnTo>
                  <a:pt x="58346" y="176013"/>
                </a:lnTo>
                <a:lnTo>
                  <a:pt x="56402" y="174068"/>
                </a:lnTo>
                <a:lnTo>
                  <a:pt x="57374" y="176013"/>
                </a:lnTo>
                <a:lnTo>
                  <a:pt x="57374" y="176985"/>
                </a:lnTo>
                <a:lnTo>
                  <a:pt x="57374" y="177958"/>
                </a:lnTo>
                <a:lnTo>
                  <a:pt x="58346" y="178930"/>
                </a:lnTo>
                <a:lnTo>
                  <a:pt x="58346" y="177958"/>
                </a:lnTo>
                <a:lnTo>
                  <a:pt x="59319" y="179903"/>
                </a:lnTo>
                <a:lnTo>
                  <a:pt x="63208" y="183792"/>
                </a:lnTo>
                <a:lnTo>
                  <a:pt x="66126" y="188655"/>
                </a:lnTo>
                <a:lnTo>
                  <a:pt x="70015" y="194489"/>
                </a:lnTo>
                <a:lnTo>
                  <a:pt x="76823" y="203241"/>
                </a:lnTo>
                <a:lnTo>
                  <a:pt x="76823" y="204214"/>
                </a:lnTo>
                <a:lnTo>
                  <a:pt x="79740" y="208104"/>
                </a:lnTo>
                <a:lnTo>
                  <a:pt x="83630" y="212966"/>
                </a:lnTo>
                <a:lnTo>
                  <a:pt x="90437" y="223663"/>
                </a:lnTo>
                <a:lnTo>
                  <a:pt x="90437" y="225608"/>
                </a:lnTo>
                <a:lnTo>
                  <a:pt x="92382" y="228525"/>
                </a:lnTo>
                <a:lnTo>
                  <a:pt x="97244" y="232415"/>
                </a:lnTo>
                <a:lnTo>
                  <a:pt x="102106" y="238250"/>
                </a:lnTo>
                <a:lnTo>
                  <a:pt x="113776" y="251864"/>
                </a:lnTo>
                <a:lnTo>
                  <a:pt x="133225" y="272285"/>
                </a:lnTo>
                <a:lnTo>
                  <a:pt x="142949" y="282982"/>
                </a:lnTo>
                <a:lnTo>
                  <a:pt x="153646" y="292707"/>
                </a:lnTo>
                <a:lnTo>
                  <a:pt x="153646" y="294651"/>
                </a:lnTo>
                <a:lnTo>
                  <a:pt x="165316" y="303404"/>
                </a:lnTo>
                <a:lnTo>
                  <a:pt x="176012" y="314100"/>
                </a:lnTo>
                <a:lnTo>
                  <a:pt x="187682" y="323825"/>
                </a:lnTo>
                <a:lnTo>
                  <a:pt x="197406" y="332577"/>
                </a:lnTo>
                <a:lnTo>
                  <a:pt x="195461" y="332577"/>
                </a:lnTo>
                <a:lnTo>
                  <a:pt x="201296" y="337439"/>
                </a:lnTo>
                <a:lnTo>
                  <a:pt x="203241" y="338412"/>
                </a:lnTo>
                <a:lnTo>
                  <a:pt x="204214" y="338412"/>
                </a:lnTo>
                <a:lnTo>
                  <a:pt x="204214" y="337439"/>
                </a:lnTo>
                <a:lnTo>
                  <a:pt x="211021" y="343274"/>
                </a:lnTo>
                <a:lnTo>
                  <a:pt x="213938" y="346191"/>
                </a:lnTo>
                <a:lnTo>
                  <a:pt x="215883" y="348136"/>
                </a:lnTo>
                <a:lnTo>
                  <a:pt x="220745" y="352026"/>
                </a:lnTo>
                <a:lnTo>
                  <a:pt x="225607" y="353971"/>
                </a:lnTo>
                <a:lnTo>
                  <a:pt x="234360" y="361751"/>
                </a:lnTo>
                <a:lnTo>
                  <a:pt x="241795" y="366956"/>
                </a:lnTo>
                <a:lnTo>
                  <a:pt x="241167" y="367585"/>
                </a:lnTo>
                <a:lnTo>
                  <a:pt x="243111" y="368557"/>
                </a:lnTo>
                <a:lnTo>
                  <a:pt x="248946" y="373420"/>
                </a:lnTo>
                <a:lnTo>
                  <a:pt x="250891" y="374392"/>
                </a:lnTo>
                <a:lnTo>
                  <a:pt x="251863" y="374392"/>
                </a:lnTo>
                <a:lnTo>
                  <a:pt x="251863" y="373420"/>
                </a:lnTo>
                <a:lnTo>
                  <a:pt x="257698" y="378282"/>
                </a:lnTo>
                <a:lnTo>
                  <a:pt x="265478" y="383145"/>
                </a:lnTo>
                <a:lnTo>
                  <a:pt x="273257" y="388007"/>
                </a:lnTo>
                <a:lnTo>
                  <a:pt x="279092" y="392869"/>
                </a:lnTo>
                <a:lnTo>
                  <a:pt x="280065" y="392869"/>
                </a:lnTo>
                <a:lnTo>
                  <a:pt x="282009" y="393841"/>
                </a:lnTo>
                <a:lnTo>
                  <a:pt x="293679" y="401621"/>
                </a:lnTo>
                <a:lnTo>
                  <a:pt x="299513" y="404538"/>
                </a:lnTo>
                <a:lnTo>
                  <a:pt x="304375" y="407455"/>
                </a:lnTo>
                <a:lnTo>
                  <a:pt x="304375" y="408428"/>
                </a:lnTo>
                <a:lnTo>
                  <a:pt x="303403" y="408428"/>
                </a:lnTo>
                <a:lnTo>
                  <a:pt x="305348" y="409401"/>
                </a:lnTo>
                <a:lnTo>
                  <a:pt x="306321" y="409401"/>
                </a:lnTo>
                <a:lnTo>
                  <a:pt x="308265" y="409400"/>
                </a:lnTo>
                <a:lnTo>
                  <a:pt x="317990" y="415235"/>
                </a:lnTo>
                <a:lnTo>
                  <a:pt x="326742" y="421070"/>
                </a:lnTo>
                <a:lnTo>
                  <a:pt x="335494" y="427877"/>
                </a:lnTo>
                <a:lnTo>
                  <a:pt x="345218" y="432739"/>
                </a:lnTo>
                <a:lnTo>
                  <a:pt x="408427" y="464830"/>
                </a:lnTo>
                <a:lnTo>
                  <a:pt x="408428" y="465802"/>
                </a:lnTo>
                <a:lnTo>
                  <a:pt x="414262" y="467747"/>
                </a:lnTo>
                <a:lnTo>
                  <a:pt x="420097" y="470665"/>
                </a:lnTo>
                <a:lnTo>
                  <a:pt x="424959" y="473582"/>
                </a:lnTo>
                <a:lnTo>
                  <a:pt x="430794" y="475527"/>
                </a:lnTo>
                <a:lnTo>
                  <a:pt x="433711" y="477472"/>
                </a:lnTo>
                <a:lnTo>
                  <a:pt x="435656" y="477472"/>
                </a:lnTo>
                <a:lnTo>
                  <a:pt x="435656" y="478444"/>
                </a:lnTo>
                <a:lnTo>
                  <a:pt x="440519" y="480389"/>
                </a:lnTo>
                <a:lnTo>
                  <a:pt x="446353" y="483306"/>
                </a:lnTo>
                <a:lnTo>
                  <a:pt x="452188" y="486224"/>
                </a:lnTo>
                <a:lnTo>
                  <a:pt x="458992" y="489140"/>
                </a:lnTo>
                <a:lnTo>
                  <a:pt x="462885" y="491086"/>
                </a:lnTo>
                <a:lnTo>
                  <a:pt x="468719" y="493031"/>
                </a:lnTo>
                <a:lnTo>
                  <a:pt x="481362" y="498866"/>
                </a:lnTo>
                <a:lnTo>
                  <a:pt x="477472" y="497893"/>
                </a:lnTo>
                <a:lnTo>
                  <a:pt x="480389" y="499838"/>
                </a:lnTo>
                <a:lnTo>
                  <a:pt x="483306" y="499838"/>
                </a:lnTo>
                <a:lnTo>
                  <a:pt x="486223" y="500810"/>
                </a:lnTo>
                <a:lnTo>
                  <a:pt x="487196" y="502755"/>
                </a:lnTo>
                <a:lnTo>
                  <a:pt x="489141" y="502755"/>
                </a:lnTo>
                <a:lnTo>
                  <a:pt x="488168" y="501783"/>
                </a:lnTo>
                <a:lnTo>
                  <a:pt x="502755" y="508590"/>
                </a:lnTo>
                <a:lnTo>
                  <a:pt x="517342" y="513452"/>
                </a:lnTo>
                <a:lnTo>
                  <a:pt x="548460" y="524149"/>
                </a:lnTo>
                <a:lnTo>
                  <a:pt x="554295" y="527067"/>
                </a:lnTo>
                <a:lnTo>
                  <a:pt x="555267" y="528039"/>
                </a:lnTo>
                <a:lnTo>
                  <a:pt x="555267" y="529012"/>
                </a:lnTo>
                <a:lnTo>
                  <a:pt x="560129" y="529984"/>
                </a:lnTo>
                <a:lnTo>
                  <a:pt x="561102" y="529984"/>
                </a:lnTo>
                <a:lnTo>
                  <a:pt x="564019" y="530956"/>
                </a:lnTo>
                <a:lnTo>
                  <a:pt x="565964" y="532901"/>
                </a:lnTo>
                <a:lnTo>
                  <a:pt x="567909" y="533874"/>
                </a:lnTo>
                <a:lnTo>
                  <a:pt x="570826" y="534846"/>
                </a:lnTo>
                <a:lnTo>
                  <a:pt x="570826" y="533874"/>
                </a:lnTo>
                <a:lnTo>
                  <a:pt x="571799" y="533874"/>
                </a:lnTo>
                <a:lnTo>
                  <a:pt x="573744" y="533874"/>
                </a:lnTo>
                <a:lnTo>
                  <a:pt x="582496" y="538736"/>
                </a:lnTo>
                <a:lnTo>
                  <a:pt x="586386" y="539709"/>
                </a:lnTo>
                <a:lnTo>
                  <a:pt x="591248" y="541653"/>
                </a:lnTo>
                <a:lnTo>
                  <a:pt x="590276" y="541653"/>
                </a:lnTo>
                <a:lnTo>
                  <a:pt x="597082" y="542626"/>
                </a:lnTo>
                <a:lnTo>
                  <a:pt x="603889" y="544571"/>
                </a:lnTo>
                <a:lnTo>
                  <a:pt x="609724" y="546516"/>
                </a:lnTo>
                <a:lnTo>
                  <a:pt x="615559" y="546516"/>
                </a:lnTo>
                <a:lnTo>
                  <a:pt x="650567" y="556241"/>
                </a:lnTo>
                <a:lnTo>
                  <a:pt x="684603" y="565965"/>
                </a:lnTo>
                <a:lnTo>
                  <a:pt x="752674" y="581525"/>
                </a:lnTo>
                <a:lnTo>
                  <a:pt x="786710" y="589304"/>
                </a:lnTo>
                <a:lnTo>
                  <a:pt x="819773" y="596111"/>
                </a:lnTo>
                <a:lnTo>
                  <a:pt x="888817" y="608753"/>
                </a:lnTo>
                <a:lnTo>
                  <a:pt x="899514" y="611670"/>
                </a:lnTo>
                <a:lnTo>
                  <a:pt x="912155" y="613615"/>
                </a:lnTo>
                <a:lnTo>
                  <a:pt x="911183" y="613615"/>
                </a:lnTo>
                <a:lnTo>
                  <a:pt x="912156" y="613615"/>
                </a:lnTo>
                <a:lnTo>
                  <a:pt x="912155" y="613615"/>
                </a:lnTo>
                <a:lnTo>
                  <a:pt x="913128" y="613615"/>
                </a:lnTo>
                <a:lnTo>
                  <a:pt x="916046" y="613615"/>
                </a:lnTo>
                <a:lnTo>
                  <a:pt x="918963" y="613615"/>
                </a:lnTo>
                <a:lnTo>
                  <a:pt x="921880" y="613615"/>
                </a:lnTo>
                <a:lnTo>
                  <a:pt x="946191" y="617505"/>
                </a:lnTo>
                <a:lnTo>
                  <a:pt x="972448" y="620422"/>
                </a:lnTo>
                <a:lnTo>
                  <a:pt x="969530" y="620422"/>
                </a:lnTo>
                <a:lnTo>
                  <a:pt x="969530" y="621395"/>
                </a:lnTo>
                <a:lnTo>
                  <a:pt x="971475" y="621395"/>
                </a:lnTo>
                <a:lnTo>
                  <a:pt x="975365" y="620422"/>
                </a:lnTo>
                <a:lnTo>
                  <a:pt x="975365" y="621395"/>
                </a:lnTo>
                <a:lnTo>
                  <a:pt x="978282" y="621395"/>
                </a:lnTo>
                <a:lnTo>
                  <a:pt x="979164" y="620513"/>
                </a:lnTo>
                <a:lnTo>
                  <a:pt x="1044409" y="627229"/>
                </a:lnTo>
                <a:lnTo>
                  <a:pt x="1077472" y="631119"/>
                </a:lnTo>
                <a:lnTo>
                  <a:pt x="1110535" y="633064"/>
                </a:lnTo>
                <a:lnTo>
                  <a:pt x="1119287" y="634037"/>
                </a:lnTo>
                <a:lnTo>
                  <a:pt x="1129012" y="634037"/>
                </a:lnTo>
                <a:lnTo>
                  <a:pt x="1147488" y="635009"/>
                </a:lnTo>
                <a:lnTo>
                  <a:pt x="1171799" y="636954"/>
                </a:lnTo>
                <a:lnTo>
                  <a:pt x="1196111" y="638899"/>
                </a:lnTo>
                <a:lnTo>
                  <a:pt x="1220422" y="638899"/>
                </a:lnTo>
                <a:lnTo>
                  <a:pt x="1243275" y="638899"/>
                </a:lnTo>
                <a:lnTo>
                  <a:pt x="1243761" y="639871"/>
                </a:lnTo>
                <a:lnTo>
                  <a:pt x="1241816" y="640844"/>
                </a:lnTo>
                <a:lnTo>
                  <a:pt x="1235981" y="642788"/>
                </a:lnTo>
                <a:lnTo>
                  <a:pt x="1227229" y="643761"/>
                </a:lnTo>
                <a:lnTo>
                  <a:pt x="1212642" y="644733"/>
                </a:lnTo>
                <a:lnTo>
                  <a:pt x="1197083" y="644733"/>
                </a:lnTo>
                <a:lnTo>
                  <a:pt x="1180551" y="644733"/>
                </a:lnTo>
                <a:lnTo>
                  <a:pt x="1164992" y="644733"/>
                </a:lnTo>
                <a:lnTo>
                  <a:pt x="1164020" y="644733"/>
                </a:lnTo>
                <a:lnTo>
                  <a:pt x="1164020" y="643761"/>
                </a:lnTo>
                <a:lnTo>
                  <a:pt x="1163047" y="642789"/>
                </a:lnTo>
                <a:lnTo>
                  <a:pt x="1161102" y="642789"/>
                </a:lnTo>
                <a:lnTo>
                  <a:pt x="1144571" y="643761"/>
                </a:lnTo>
                <a:lnTo>
                  <a:pt x="1126095" y="642789"/>
                </a:lnTo>
                <a:lnTo>
                  <a:pt x="1106645" y="640844"/>
                </a:lnTo>
                <a:lnTo>
                  <a:pt x="1088169" y="637926"/>
                </a:lnTo>
                <a:lnTo>
                  <a:pt x="1089141" y="637926"/>
                </a:lnTo>
                <a:lnTo>
                  <a:pt x="1082334" y="637926"/>
                </a:lnTo>
                <a:lnTo>
                  <a:pt x="1074555" y="637926"/>
                </a:lnTo>
                <a:lnTo>
                  <a:pt x="1075527" y="637926"/>
                </a:lnTo>
                <a:lnTo>
                  <a:pt x="1075527" y="636954"/>
                </a:lnTo>
                <a:lnTo>
                  <a:pt x="1073582" y="636954"/>
                </a:lnTo>
                <a:lnTo>
                  <a:pt x="1069693" y="636954"/>
                </a:lnTo>
                <a:lnTo>
                  <a:pt x="1064830" y="637927"/>
                </a:lnTo>
                <a:lnTo>
                  <a:pt x="1062885" y="636954"/>
                </a:lnTo>
                <a:lnTo>
                  <a:pt x="1060941" y="635981"/>
                </a:lnTo>
                <a:lnTo>
                  <a:pt x="1058023" y="636954"/>
                </a:lnTo>
                <a:lnTo>
                  <a:pt x="1051216" y="636954"/>
                </a:lnTo>
                <a:lnTo>
                  <a:pt x="1044409" y="636954"/>
                </a:lnTo>
                <a:lnTo>
                  <a:pt x="1036629" y="635982"/>
                </a:lnTo>
                <a:lnTo>
                  <a:pt x="1028849" y="635009"/>
                </a:lnTo>
                <a:lnTo>
                  <a:pt x="1029822" y="635009"/>
                </a:lnTo>
                <a:lnTo>
                  <a:pt x="1017180" y="634037"/>
                </a:lnTo>
                <a:lnTo>
                  <a:pt x="1002593" y="633064"/>
                </a:lnTo>
                <a:lnTo>
                  <a:pt x="974392" y="631119"/>
                </a:lnTo>
                <a:lnTo>
                  <a:pt x="975365" y="630147"/>
                </a:lnTo>
                <a:lnTo>
                  <a:pt x="975365" y="629174"/>
                </a:lnTo>
                <a:lnTo>
                  <a:pt x="973420" y="630147"/>
                </a:lnTo>
                <a:lnTo>
                  <a:pt x="970503" y="630147"/>
                </a:lnTo>
                <a:lnTo>
                  <a:pt x="963695" y="630147"/>
                </a:lnTo>
                <a:lnTo>
                  <a:pt x="960778" y="629174"/>
                </a:lnTo>
                <a:lnTo>
                  <a:pt x="957861" y="629174"/>
                </a:lnTo>
                <a:lnTo>
                  <a:pt x="953971" y="629174"/>
                </a:lnTo>
                <a:lnTo>
                  <a:pt x="949109" y="628202"/>
                </a:lnTo>
                <a:lnTo>
                  <a:pt x="950081" y="628202"/>
                </a:lnTo>
                <a:lnTo>
                  <a:pt x="947164" y="628202"/>
                </a:lnTo>
                <a:lnTo>
                  <a:pt x="944247" y="628202"/>
                </a:lnTo>
                <a:lnTo>
                  <a:pt x="942301" y="627229"/>
                </a:lnTo>
                <a:lnTo>
                  <a:pt x="940357" y="628202"/>
                </a:lnTo>
                <a:lnTo>
                  <a:pt x="937439" y="626257"/>
                </a:lnTo>
                <a:lnTo>
                  <a:pt x="935495" y="627230"/>
                </a:lnTo>
                <a:lnTo>
                  <a:pt x="933549" y="626257"/>
                </a:lnTo>
                <a:lnTo>
                  <a:pt x="930632" y="625284"/>
                </a:lnTo>
                <a:lnTo>
                  <a:pt x="927715" y="625285"/>
                </a:lnTo>
                <a:lnTo>
                  <a:pt x="923825" y="625284"/>
                </a:lnTo>
                <a:lnTo>
                  <a:pt x="919936" y="624312"/>
                </a:lnTo>
                <a:lnTo>
                  <a:pt x="911183" y="622367"/>
                </a:lnTo>
                <a:lnTo>
                  <a:pt x="909463" y="622367"/>
                </a:lnTo>
                <a:lnTo>
                  <a:pt x="910211" y="622367"/>
                </a:lnTo>
                <a:lnTo>
                  <a:pt x="912155" y="622367"/>
                </a:lnTo>
                <a:lnTo>
                  <a:pt x="911183" y="621395"/>
                </a:lnTo>
                <a:lnTo>
                  <a:pt x="893679" y="619450"/>
                </a:lnTo>
                <a:lnTo>
                  <a:pt x="875203" y="617505"/>
                </a:lnTo>
                <a:lnTo>
                  <a:pt x="840194" y="610698"/>
                </a:lnTo>
                <a:lnTo>
                  <a:pt x="836305" y="609725"/>
                </a:lnTo>
                <a:lnTo>
                  <a:pt x="835332" y="608753"/>
                </a:lnTo>
                <a:lnTo>
                  <a:pt x="829498" y="607780"/>
                </a:lnTo>
                <a:lnTo>
                  <a:pt x="823663" y="607780"/>
                </a:lnTo>
                <a:lnTo>
                  <a:pt x="821718" y="605835"/>
                </a:lnTo>
                <a:lnTo>
                  <a:pt x="818800" y="605835"/>
                </a:lnTo>
                <a:lnTo>
                  <a:pt x="816856" y="605835"/>
                </a:lnTo>
                <a:lnTo>
                  <a:pt x="814911" y="605835"/>
                </a:lnTo>
                <a:lnTo>
                  <a:pt x="811993" y="605836"/>
                </a:lnTo>
                <a:lnTo>
                  <a:pt x="813939" y="604863"/>
                </a:lnTo>
                <a:lnTo>
                  <a:pt x="813939" y="603891"/>
                </a:lnTo>
                <a:lnTo>
                  <a:pt x="807131" y="603891"/>
                </a:lnTo>
                <a:lnTo>
                  <a:pt x="799352" y="602918"/>
                </a:lnTo>
                <a:lnTo>
                  <a:pt x="801297" y="602918"/>
                </a:lnTo>
                <a:lnTo>
                  <a:pt x="801297" y="601946"/>
                </a:lnTo>
                <a:lnTo>
                  <a:pt x="797407" y="601945"/>
                </a:lnTo>
                <a:lnTo>
                  <a:pt x="794489" y="600973"/>
                </a:lnTo>
                <a:lnTo>
                  <a:pt x="787682" y="600001"/>
                </a:lnTo>
                <a:lnTo>
                  <a:pt x="789627" y="599028"/>
                </a:lnTo>
                <a:lnTo>
                  <a:pt x="785738" y="598056"/>
                </a:lnTo>
                <a:lnTo>
                  <a:pt x="784765" y="599028"/>
                </a:lnTo>
                <a:lnTo>
                  <a:pt x="783792" y="599028"/>
                </a:lnTo>
                <a:lnTo>
                  <a:pt x="780875" y="599028"/>
                </a:lnTo>
                <a:lnTo>
                  <a:pt x="781848" y="599028"/>
                </a:lnTo>
                <a:lnTo>
                  <a:pt x="781848" y="598056"/>
                </a:lnTo>
                <a:lnTo>
                  <a:pt x="776985" y="598056"/>
                </a:lnTo>
                <a:lnTo>
                  <a:pt x="771151" y="597084"/>
                </a:lnTo>
                <a:lnTo>
                  <a:pt x="760454" y="595138"/>
                </a:lnTo>
                <a:lnTo>
                  <a:pt x="750730" y="592221"/>
                </a:lnTo>
                <a:lnTo>
                  <a:pt x="741005" y="590276"/>
                </a:lnTo>
                <a:lnTo>
                  <a:pt x="740032" y="589304"/>
                </a:lnTo>
                <a:lnTo>
                  <a:pt x="739060" y="589304"/>
                </a:lnTo>
                <a:lnTo>
                  <a:pt x="738087" y="588332"/>
                </a:lnTo>
                <a:lnTo>
                  <a:pt x="735170" y="587359"/>
                </a:lnTo>
                <a:lnTo>
                  <a:pt x="734198" y="587359"/>
                </a:lnTo>
                <a:lnTo>
                  <a:pt x="733225" y="587359"/>
                </a:lnTo>
                <a:lnTo>
                  <a:pt x="729336" y="587359"/>
                </a:lnTo>
                <a:lnTo>
                  <a:pt x="726418" y="587359"/>
                </a:lnTo>
                <a:lnTo>
                  <a:pt x="727390" y="588331"/>
                </a:lnTo>
                <a:lnTo>
                  <a:pt x="716694" y="585414"/>
                </a:lnTo>
                <a:lnTo>
                  <a:pt x="707942" y="583469"/>
                </a:lnTo>
                <a:lnTo>
                  <a:pt x="708914" y="582497"/>
                </a:lnTo>
                <a:lnTo>
                  <a:pt x="708914" y="581524"/>
                </a:lnTo>
                <a:lnTo>
                  <a:pt x="710859" y="581524"/>
                </a:lnTo>
                <a:lnTo>
                  <a:pt x="707942" y="579580"/>
                </a:lnTo>
                <a:lnTo>
                  <a:pt x="709887" y="579580"/>
                </a:lnTo>
                <a:lnTo>
                  <a:pt x="704052" y="578607"/>
                </a:lnTo>
                <a:lnTo>
                  <a:pt x="699190" y="577635"/>
                </a:lnTo>
                <a:lnTo>
                  <a:pt x="691410" y="577634"/>
                </a:lnTo>
                <a:lnTo>
                  <a:pt x="687520" y="576662"/>
                </a:lnTo>
                <a:lnTo>
                  <a:pt x="682658" y="575690"/>
                </a:lnTo>
                <a:lnTo>
                  <a:pt x="683631" y="575690"/>
                </a:lnTo>
                <a:lnTo>
                  <a:pt x="683630" y="574717"/>
                </a:lnTo>
                <a:lnTo>
                  <a:pt x="682658" y="574717"/>
                </a:lnTo>
                <a:lnTo>
                  <a:pt x="683630" y="573745"/>
                </a:lnTo>
                <a:lnTo>
                  <a:pt x="672933" y="574717"/>
                </a:lnTo>
                <a:lnTo>
                  <a:pt x="670989" y="573745"/>
                </a:lnTo>
                <a:lnTo>
                  <a:pt x="670989" y="572772"/>
                </a:lnTo>
                <a:lnTo>
                  <a:pt x="669044" y="572772"/>
                </a:lnTo>
                <a:lnTo>
                  <a:pt x="668071" y="572772"/>
                </a:lnTo>
                <a:lnTo>
                  <a:pt x="666126" y="572772"/>
                </a:lnTo>
                <a:lnTo>
                  <a:pt x="660292" y="571800"/>
                </a:lnTo>
                <a:lnTo>
                  <a:pt x="657374" y="569855"/>
                </a:lnTo>
                <a:lnTo>
                  <a:pt x="655429" y="568882"/>
                </a:lnTo>
                <a:lnTo>
                  <a:pt x="657374" y="568883"/>
                </a:lnTo>
                <a:lnTo>
                  <a:pt x="657374" y="567910"/>
                </a:lnTo>
                <a:lnTo>
                  <a:pt x="647650" y="565965"/>
                </a:lnTo>
                <a:lnTo>
                  <a:pt x="642787" y="564993"/>
                </a:lnTo>
                <a:lnTo>
                  <a:pt x="641815" y="564993"/>
                </a:lnTo>
                <a:lnTo>
                  <a:pt x="641815" y="565965"/>
                </a:lnTo>
                <a:lnTo>
                  <a:pt x="638898" y="565965"/>
                </a:lnTo>
                <a:lnTo>
                  <a:pt x="633063" y="564021"/>
                </a:lnTo>
                <a:lnTo>
                  <a:pt x="634036" y="564021"/>
                </a:lnTo>
                <a:lnTo>
                  <a:pt x="635008" y="563048"/>
                </a:lnTo>
                <a:lnTo>
                  <a:pt x="625284" y="562076"/>
                </a:lnTo>
                <a:lnTo>
                  <a:pt x="615559" y="560130"/>
                </a:lnTo>
                <a:lnTo>
                  <a:pt x="617504" y="560130"/>
                </a:lnTo>
                <a:lnTo>
                  <a:pt x="619449" y="560130"/>
                </a:lnTo>
                <a:lnTo>
                  <a:pt x="613614" y="558186"/>
                </a:lnTo>
                <a:lnTo>
                  <a:pt x="606807" y="556241"/>
                </a:lnTo>
                <a:lnTo>
                  <a:pt x="600972" y="554295"/>
                </a:lnTo>
                <a:lnTo>
                  <a:pt x="595138" y="552350"/>
                </a:lnTo>
                <a:lnTo>
                  <a:pt x="596110" y="553323"/>
                </a:lnTo>
                <a:lnTo>
                  <a:pt x="595138" y="553323"/>
                </a:lnTo>
                <a:lnTo>
                  <a:pt x="592220" y="551378"/>
                </a:lnTo>
                <a:lnTo>
                  <a:pt x="589303" y="550406"/>
                </a:lnTo>
                <a:lnTo>
                  <a:pt x="587358" y="549433"/>
                </a:lnTo>
                <a:lnTo>
                  <a:pt x="583468" y="548461"/>
                </a:lnTo>
                <a:lnTo>
                  <a:pt x="582496" y="548461"/>
                </a:lnTo>
                <a:lnTo>
                  <a:pt x="585413" y="549433"/>
                </a:lnTo>
                <a:lnTo>
                  <a:pt x="572771" y="545543"/>
                </a:lnTo>
                <a:lnTo>
                  <a:pt x="564992" y="543598"/>
                </a:lnTo>
                <a:lnTo>
                  <a:pt x="557212" y="540681"/>
                </a:lnTo>
                <a:lnTo>
                  <a:pt x="554295" y="540681"/>
                </a:lnTo>
                <a:lnTo>
                  <a:pt x="549433" y="539708"/>
                </a:lnTo>
                <a:lnTo>
                  <a:pt x="550405" y="538736"/>
                </a:lnTo>
                <a:lnTo>
                  <a:pt x="546515" y="536791"/>
                </a:lnTo>
                <a:lnTo>
                  <a:pt x="544570" y="535819"/>
                </a:lnTo>
                <a:lnTo>
                  <a:pt x="547488" y="536791"/>
                </a:lnTo>
                <a:lnTo>
                  <a:pt x="548460" y="537763"/>
                </a:lnTo>
                <a:lnTo>
                  <a:pt x="550405" y="537764"/>
                </a:lnTo>
                <a:lnTo>
                  <a:pt x="554295" y="538736"/>
                </a:lnTo>
                <a:lnTo>
                  <a:pt x="553322" y="537764"/>
                </a:lnTo>
                <a:lnTo>
                  <a:pt x="550405" y="537764"/>
                </a:lnTo>
                <a:lnTo>
                  <a:pt x="544570" y="535819"/>
                </a:lnTo>
                <a:lnTo>
                  <a:pt x="544570" y="535819"/>
                </a:lnTo>
                <a:lnTo>
                  <a:pt x="544570" y="535819"/>
                </a:lnTo>
                <a:lnTo>
                  <a:pt x="541653" y="534846"/>
                </a:lnTo>
                <a:lnTo>
                  <a:pt x="538736" y="533874"/>
                </a:lnTo>
                <a:lnTo>
                  <a:pt x="536791" y="532901"/>
                </a:lnTo>
                <a:lnTo>
                  <a:pt x="537763" y="532901"/>
                </a:lnTo>
                <a:lnTo>
                  <a:pt x="538735" y="531929"/>
                </a:lnTo>
                <a:lnTo>
                  <a:pt x="536791" y="531929"/>
                </a:lnTo>
                <a:lnTo>
                  <a:pt x="532901" y="530956"/>
                </a:lnTo>
                <a:lnTo>
                  <a:pt x="529984" y="529984"/>
                </a:lnTo>
                <a:lnTo>
                  <a:pt x="527067" y="529011"/>
                </a:lnTo>
                <a:lnTo>
                  <a:pt x="526094" y="529011"/>
                </a:lnTo>
                <a:lnTo>
                  <a:pt x="525121" y="529012"/>
                </a:lnTo>
                <a:lnTo>
                  <a:pt x="524149" y="529012"/>
                </a:lnTo>
                <a:lnTo>
                  <a:pt x="523177" y="528039"/>
                </a:lnTo>
                <a:lnTo>
                  <a:pt x="520259" y="527067"/>
                </a:lnTo>
                <a:lnTo>
                  <a:pt x="517342" y="526094"/>
                </a:lnTo>
                <a:lnTo>
                  <a:pt x="517342" y="525122"/>
                </a:lnTo>
                <a:lnTo>
                  <a:pt x="518314" y="524149"/>
                </a:lnTo>
                <a:lnTo>
                  <a:pt x="514425" y="524149"/>
                </a:lnTo>
                <a:lnTo>
                  <a:pt x="511507" y="524150"/>
                </a:lnTo>
                <a:lnTo>
                  <a:pt x="511507" y="523177"/>
                </a:lnTo>
                <a:lnTo>
                  <a:pt x="509562" y="523177"/>
                </a:lnTo>
                <a:lnTo>
                  <a:pt x="507617" y="522204"/>
                </a:lnTo>
                <a:lnTo>
                  <a:pt x="504700" y="521232"/>
                </a:lnTo>
                <a:lnTo>
                  <a:pt x="501782" y="521232"/>
                </a:lnTo>
                <a:lnTo>
                  <a:pt x="494003" y="517342"/>
                </a:lnTo>
                <a:lnTo>
                  <a:pt x="490114" y="515397"/>
                </a:lnTo>
                <a:lnTo>
                  <a:pt x="487195" y="513452"/>
                </a:lnTo>
                <a:lnTo>
                  <a:pt x="481361" y="512480"/>
                </a:lnTo>
                <a:lnTo>
                  <a:pt x="475527" y="509563"/>
                </a:lnTo>
                <a:lnTo>
                  <a:pt x="477471" y="509563"/>
                </a:lnTo>
                <a:lnTo>
                  <a:pt x="474554" y="508590"/>
                </a:lnTo>
                <a:lnTo>
                  <a:pt x="471637" y="507617"/>
                </a:lnTo>
                <a:lnTo>
                  <a:pt x="468719" y="505673"/>
                </a:lnTo>
                <a:lnTo>
                  <a:pt x="463857" y="502755"/>
                </a:lnTo>
                <a:lnTo>
                  <a:pt x="461912" y="501783"/>
                </a:lnTo>
                <a:lnTo>
                  <a:pt x="460939" y="502756"/>
                </a:lnTo>
                <a:lnTo>
                  <a:pt x="459967" y="503728"/>
                </a:lnTo>
                <a:lnTo>
                  <a:pt x="457050" y="501783"/>
                </a:lnTo>
                <a:lnTo>
                  <a:pt x="453160" y="499838"/>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Content Placeholder 12"/>
          <p:cNvSpPr>
            <a:spLocks noGrp="1"/>
          </p:cNvSpPr>
          <p:nvPr>
            <p:ph sz="quarter" idx="13"/>
          </p:nvPr>
        </p:nvSpPr>
        <p:spPr>
          <a:xfrm>
            <a:off x="841248" y="2743199"/>
            <a:ext cx="3017520" cy="3246120"/>
          </a:xfrm>
        </p:spPr>
        <p:txBody>
          <a:bodyPr/>
          <a:lstStyle/>
          <a:p>
            <a:pPr lvl="0"/>
            <a:r>
              <a:rPr lang="ta-IN" smtClean="0"/>
              <a:t>Click to edit Master text styles</a:t>
            </a:r>
          </a:p>
          <a:p>
            <a:pPr lvl="1"/>
            <a:r>
              <a:rPr lang="ta-IN" smtClean="0"/>
              <a:t>Second level</a:t>
            </a:r>
          </a:p>
          <a:p>
            <a:pPr lvl="2"/>
            <a:r>
              <a:rPr lang="ta-IN" smtClean="0"/>
              <a:t>Third level</a:t>
            </a:r>
          </a:p>
          <a:p>
            <a:pPr lvl="3"/>
            <a:r>
              <a:rPr lang="ta-IN" smtClean="0"/>
              <a:t>Fourth level</a:t>
            </a:r>
          </a:p>
          <a:p>
            <a:pPr lvl="4"/>
            <a:r>
              <a:rPr lang="ta-IN" smtClean="0"/>
              <a:t>Fifth level</a:t>
            </a:r>
            <a:endParaRPr lang="en-US" dirty="0"/>
          </a:p>
        </p:txBody>
      </p:sp>
      <p:sp>
        <p:nvSpPr>
          <p:cNvPr id="15" name="Content Placeholder 14"/>
          <p:cNvSpPr>
            <a:spLocks noGrp="1"/>
          </p:cNvSpPr>
          <p:nvPr>
            <p:ph sz="quarter" idx="14"/>
          </p:nvPr>
        </p:nvSpPr>
        <p:spPr>
          <a:xfrm>
            <a:off x="5294376" y="2743200"/>
            <a:ext cx="3017520" cy="3246120"/>
          </a:xfrm>
        </p:spPr>
        <p:txBody>
          <a:bodyPr/>
          <a:lstStyle/>
          <a:p>
            <a:pPr lvl="0"/>
            <a:r>
              <a:rPr lang="ta-IN" smtClean="0"/>
              <a:t>Click to edit Master text styles</a:t>
            </a:r>
          </a:p>
          <a:p>
            <a:pPr lvl="1"/>
            <a:r>
              <a:rPr lang="ta-IN" smtClean="0"/>
              <a:t>Second level</a:t>
            </a:r>
          </a:p>
          <a:p>
            <a:pPr lvl="2"/>
            <a:r>
              <a:rPr lang="ta-IN" smtClean="0"/>
              <a:t>Third level</a:t>
            </a:r>
          </a:p>
          <a:p>
            <a:pPr lvl="3"/>
            <a:r>
              <a:rPr lang="ta-IN" smtClean="0"/>
              <a:t>Fourth level</a:t>
            </a:r>
          </a:p>
          <a:p>
            <a:pPr lvl="4"/>
            <a:r>
              <a:rPr lang="ta-IN" smtClean="0"/>
              <a:t>Fifth level</a:t>
            </a:r>
            <a:endParaRPr lang="en-US" dirty="0"/>
          </a:p>
        </p:txBody>
      </p:sp>
    </p:spTree>
  </p:cSld>
  <p:clrMapOvr>
    <a:masterClrMapping/>
  </p:clrMapOvr>
  <p:transition xmlns:p14="http://schemas.microsoft.com/office/powerpoint/2010/mai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a-IN"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Kristina Rismondo: Istraživanje kreativnosti na digitalnim fotografijama učenika XV gimnazije</a:t>
            </a:r>
            <a:endParaRPr lang="en-US"/>
          </a:p>
        </p:txBody>
      </p:sp>
      <p:sp>
        <p:nvSpPr>
          <p:cNvPr id="5" name="Slide Number Placeholder 4"/>
          <p:cNvSpPr>
            <a:spLocks noGrp="1"/>
          </p:cNvSpPr>
          <p:nvPr>
            <p:ph type="sldNum" sz="quarter" idx="12"/>
          </p:nvPr>
        </p:nvSpPr>
        <p:spPr/>
        <p:txBody>
          <a:bodyPr/>
          <a:lstStyle/>
          <a:p>
            <a:fld id="{AC5B1FEA-406A-7749-A5C3-DDCB5F67A4CE}" type="slidenum">
              <a:rPr lang="en-US" smtClean="0"/>
              <a:pPr/>
              <a:t>‹#›</a:t>
            </a:fld>
            <a:endParaRPr lang="en-US"/>
          </a:p>
        </p:txBody>
      </p:sp>
    </p:spTree>
  </p:cSld>
  <p:clrMapOvr>
    <a:masterClrMapping/>
  </p:clrMapOvr>
  <p:transition xmlns:p14="http://schemas.microsoft.com/office/powerpoint/2010/mai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smtClean="0"/>
              <a:t>Kristina Rismondo: Istraživanje kreativnosti na digitalnim fotografijama učenika XV gimnazije</a:t>
            </a:r>
            <a:endParaRPr lang="en-US"/>
          </a:p>
        </p:txBody>
      </p:sp>
      <p:sp>
        <p:nvSpPr>
          <p:cNvPr id="4" name="Slide Number Placeholder 3"/>
          <p:cNvSpPr>
            <a:spLocks noGrp="1"/>
          </p:cNvSpPr>
          <p:nvPr>
            <p:ph type="sldNum" sz="quarter" idx="12"/>
          </p:nvPr>
        </p:nvSpPr>
        <p:spPr/>
        <p:txBody>
          <a:bodyPr/>
          <a:lstStyle/>
          <a:p>
            <a:fld id="{AC5B1FEA-406A-7749-A5C3-DDCB5F67A4CE}" type="slidenum">
              <a:rPr lang="en-US" smtClean="0"/>
              <a:pPr/>
              <a:t>‹#›</a:t>
            </a:fld>
            <a:endParaRPr lang="en-US"/>
          </a:p>
        </p:txBody>
      </p:sp>
    </p:spTree>
  </p:cSld>
  <p:clrMapOvr>
    <a:masterClrMapping/>
  </p:clrMapOvr>
  <p:transition xmlns:p14="http://schemas.microsoft.com/office/powerpoint/2010/mai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1280" y="1487081"/>
            <a:ext cx="3008313" cy="1921339"/>
          </a:xfrm>
        </p:spPr>
        <p:txBody>
          <a:bodyPr anchor="b"/>
          <a:lstStyle>
            <a:lvl1pPr algn="l">
              <a:defRPr sz="2400" b="0"/>
            </a:lvl1pPr>
          </a:lstStyle>
          <a:p>
            <a:r>
              <a:rPr lang="ta-IN" smtClean="0"/>
              <a:t>Click to edit Master title style</a:t>
            </a:r>
            <a:endParaRPr lang="en-US"/>
          </a:p>
        </p:txBody>
      </p:sp>
      <p:sp>
        <p:nvSpPr>
          <p:cNvPr id="3" name="Content Placeholder 2"/>
          <p:cNvSpPr>
            <a:spLocks noGrp="1"/>
          </p:cNvSpPr>
          <p:nvPr>
            <p:ph idx="1"/>
          </p:nvPr>
        </p:nvSpPr>
        <p:spPr>
          <a:xfrm>
            <a:off x="3893350" y="835428"/>
            <a:ext cx="4699370" cy="5151526"/>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ta-IN" smtClean="0"/>
              <a:t>Click to edit Master text styles</a:t>
            </a:r>
          </a:p>
          <a:p>
            <a:pPr lvl="1"/>
            <a:r>
              <a:rPr lang="ta-IN" smtClean="0"/>
              <a:t>Second level</a:t>
            </a:r>
          </a:p>
          <a:p>
            <a:pPr lvl="2"/>
            <a:r>
              <a:rPr lang="ta-IN" smtClean="0"/>
              <a:t>Third level</a:t>
            </a:r>
          </a:p>
          <a:p>
            <a:pPr lvl="3"/>
            <a:r>
              <a:rPr lang="ta-IN" smtClean="0"/>
              <a:t>Fourth level</a:t>
            </a:r>
          </a:p>
          <a:p>
            <a:pPr lvl="4"/>
            <a:r>
              <a:rPr lang="ta-IN" smtClean="0"/>
              <a:t>Fifth level</a:t>
            </a:r>
            <a:endParaRPr lang="en-US" dirty="0"/>
          </a:p>
        </p:txBody>
      </p:sp>
      <p:sp>
        <p:nvSpPr>
          <p:cNvPr id="4" name="Text Placeholder 3"/>
          <p:cNvSpPr>
            <a:spLocks noGrp="1"/>
          </p:cNvSpPr>
          <p:nvPr>
            <p:ph type="body" sz="half" idx="2"/>
          </p:nvPr>
        </p:nvSpPr>
        <p:spPr>
          <a:xfrm>
            <a:off x="551280" y="3408420"/>
            <a:ext cx="3008313" cy="191909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a-IN"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Kristina Rismondo: Istraživanje kreativnosti na digitalnim fotografijama učenika XV gimnazije</a:t>
            </a:r>
            <a:endParaRPr lang="en-US"/>
          </a:p>
        </p:txBody>
      </p:sp>
      <p:sp>
        <p:nvSpPr>
          <p:cNvPr id="7" name="Slide Number Placeholder 6"/>
          <p:cNvSpPr>
            <a:spLocks noGrp="1"/>
          </p:cNvSpPr>
          <p:nvPr>
            <p:ph type="sldNum" sz="quarter" idx="12"/>
          </p:nvPr>
        </p:nvSpPr>
        <p:spPr/>
        <p:txBody>
          <a:bodyPr/>
          <a:lstStyle/>
          <a:p>
            <a:fld id="{AC5B1FEA-406A-7749-A5C3-DDCB5F67A4CE}" type="slidenum">
              <a:rPr lang="en-US" smtClean="0"/>
              <a:pPr/>
              <a:t>‹#›</a:t>
            </a:fld>
            <a:endParaRPr lang="en-US"/>
          </a:p>
        </p:txBody>
      </p:sp>
    </p:spTree>
  </p:cSld>
  <p:clrMapOvr>
    <a:masterClrMapping/>
  </p:clrMapOvr>
  <p:transition xmlns:p14="http://schemas.microsoft.com/office/powerpoint/2010/mai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tape.png"/>
          <p:cNvPicPr>
            <a:picLocks noChangeAspect="1"/>
          </p:cNvPicPr>
          <p:nvPr/>
        </p:nvPicPr>
        <p:blipFill>
          <a:blip r:embed="rId2"/>
          <a:stretch>
            <a:fillRect/>
          </a:stretch>
        </p:blipFill>
        <p:spPr>
          <a:xfrm>
            <a:off x="3124200" y="191206"/>
            <a:ext cx="2781300" cy="819150"/>
          </a:xfrm>
          <a:prstGeom prst="rect">
            <a:avLst/>
          </a:prstGeom>
        </p:spPr>
      </p:pic>
      <p:sp>
        <p:nvSpPr>
          <p:cNvPr id="2" name="Title 1"/>
          <p:cNvSpPr>
            <a:spLocks noGrp="1"/>
          </p:cNvSpPr>
          <p:nvPr>
            <p:ph type="title"/>
          </p:nvPr>
        </p:nvSpPr>
        <p:spPr>
          <a:xfrm>
            <a:off x="551280" y="4669654"/>
            <a:ext cx="8041440" cy="719865"/>
          </a:xfrm>
        </p:spPr>
        <p:txBody>
          <a:bodyPr anchor="b"/>
          <a:lstStyle>
            <a:lvl1pPr algn="ctr">
              <a:defRPr sz="3600" b="0"/>
            </a:lvl1pPr>
          </a:lstStyle>
          <a:p>
            <a:r>
              <a:rPr lang="ta-IN" smtClean="0"/>
              <a:t>Click to edit Master title style</a:t>
            </a:r>
            <a:endParaRPr lang="en-US" dirty="0"/>
          </a:p>
        </p:txBody>
      </p:sp>
      <p:sp>
        <p:nvSpPr>
          <p:cNvPr id="3" name="Picture Placeholder 2"/>
          <p:cNvSpPr>
            <a:spLocks noGrp="1" noChangeAspect="1"/>
          </p:cNvSpPr>
          <p:nvPr>
            <p:ph type="pic" idx="1"/>
          </p:nvPr>
        </p:nvSpPr>
        <p:spPr>
          <a:xfrm rot="-60000">
            <a:off x="2130552" y="594360"/>
            <a:ext cx="4873752" cy="3657600"/>
          </a:xfr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a-IN" smtClean="0"/>
              <a:t>Drag picture to placeholder or click icon to add</a:t>
            </a:r>
            <a:endParaRPr lang="en-US"/>
          </a:p>
        </p:txBody>
      </p:sp>
      <p:sp>
        <p:nvSpPr>
          <p:cNvPr id="4" name="Text Placeholder 3"/>
          <p:cNvSpPr>
            <a:spLocks noGrp="1"/>
          </p:cNvSpPr>
          <p:nvPr>
            <p:ph type="body" sz="half" idx="2"/>
          </p:nvPr>
        </p:nvSpPr>
        <p:spPr>
          <a:xfrm>
            <a:off x="1219200" y="5416153"/>
            <a:ext cx="6705600" cy="603126"/>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a-IN"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Kristina Rismondo: Istraživanje kreativnosti na digitalnim fotografijama učenika XV gimnazije</a:t>
            </a:r>
            <a:endParaRPr lang="en-US"/>
          </a:p>
        </p:txBody>
      </p:sp>
      <p:sp>
        <p:nvSpPr>
          <p:cNvPr id="7" name="Slide Number Placeholder 6"/>
          <p:cNvSpPr>
            <a:spLocks noGrp="1"/>
          </p:cNvSpPr>
          <p:nvPr>
            <p:ph type="sldNum" sz="quarter" idx="12"/>
          </p:nvPr>
        </p:nvSpPr>
        <p:spPr/>
        <p:txBody>
          <a:bodyPr/>
          <a:lstStyle/>
          <a:p>
            <a:fld id="{AC5B1FEA-406A-7749-A5C3-DDCB5F67A4CE}" type="slidenum">
              <a:rPr lang="en-US" smtClean="0"/>
              <a:pPr/>
              <a:t>‹#›</a:t>
            </a:fld>
            <a:endParaRPr lang="en-US"/>
          </a:p>
        </p:txBody>
      </p:sp>
    </p:spTree>
  </p:cSld>
  <p:clrMapOvr>
    <a:masterClrMapping/>
  </p:clrMapOvr>
  <p:transition xmlns:p14="http://schemas.microsoft.com/office/powerpoint/2010/main" spd="slow">
    <p:push dir="u"/>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5EFDC">
            <a:alpha val="37000"/>
          </a:srgbClr>
        </a:solidFill>
        <a:effectLst/>
      </p:bgPr>
    </p:bg>
    <p:spTree>
      <p:nvGrpSpPr>
        <p:cNvPr id="1" name=""/>
        <p:cNvGrpSpPr/>
        <p:nvPr/>
      </p:nvGrpSpPr>
      <p:grpSpPr>
        <a:xfrm>
          <a:off x="0" y="0"/>
          <a:ext cx="0" cy="0"/>
          <a:chOff x="0" y="0"/>
          <a:chExt cx="0" cy="0"/>
        </a:xfrm>
      </p:grpSpPr>
      <p:pic>
        <p:nvPicPr>
          <p:cNvPr id="7" name="Picture 6" descr="Interior-Overlay.png"/>
          <p:cNvPicPr>
            <a:picLocks noChangeAspect="1"/>
          </p:cNvPicPr>
          <p:nvPr/>
        </p:nvPicPr>
        <p:blipFill>
          <a:blip r:embed="rId13">
            <a:lum bright="-10000"/>
          </a:blip>
          <a:stretch>
            <a:fillRect/>
          </a:stretch>
        </p:blipFill>
        <p:spPr>
          <a:xfrm>
            <a:off x="0" y="-229170"/>
            <a:ext cx="9144000" cy="7087170"/>
          </a:xfrm>
          <a:prstGeom prst="rect">
            <a:avLst/>
          </a:prstGeom>
        </p:spPr>
      </p:pic>
      <p:sp>
        <p:nvSpPr>
          <p:cNvPr id="2" name="Title Placeholder 1"/>
          <p:cNvSpPr>
            <a:spLocks noGrp="1"/>
          </p:cNvSpPr>
          <p:nvPr>
            <p:ph type="title"/>
          </p:nvPr>
        </p:nvSpPr>
        <p:spPr>
          <a:xfrm>
            <a:off x="551280" y="436563"/>
            <a:ext cx="8041440" cy="1442674"/>
          </a:xfrm>
          <a:prstGeom prst="rect">
            <a:avLst/>
          </a:prstGeom>
        </p:spPr>
        <p:txBody>
          <a:bodyPr vert="horz" lIns="91440" tIns="45720" rIns="91440" bIns="45720" rtlCol="0" anchor="ctr">
            <a:noAutofit/>
          </a:bodyPr>
          <a:lstStyle/>
          <a:p>
            <a:r>
              <a:rPr lang="ta-IN" smtClean="0"/>
              <a:t>Click to edit Master title style</a:t>
            </a:r>
            <a:endParaRPr lang="en-US" dirty="0"/>
          </a:p>
        </p:txBody>
      </p:sp>
      <p:sp>
        <p:nvSpPr>
          <p:cNvPr id="3" name="Text Placeholder 2"/>
          <p:cNvSpPr>
            <a:spLocks noGrp="1"/>
          </p:cNvSpPr>
          <p:nvPr>
            <p:ph type="body" idx="1"/>
          </p:nvPr>
        </p:nvSpPr>
        <p:spPr>
          <a:xfrm>
            <a:off x="838200" y="2038388"/>
            <a:ext cx="7467600" cy="3951337"/>
          </a:xfrm>
          <a:prstGeom prst="rect">
            <a:avLst/>
          </a:prstGeom>
        </p:spPr>
        <p:txBody>
          <a:bodyPr vert="horz" lIns="91440" tIns="45720" rIns="91440" bIns="45720" rtlCol="0">
            <a:normAutofit/>
          </a:bodyPr>
          <a:lstStyle/>
          <a:p>
            <a:pPr lvl="0"/>
            <a:r>
              <a:rPr lang="ta-IN" dirty="0" smtClean="0"/>
              <a:t>Click to edit Master text styles</a:t>
            </a:r>
          </a:p>
          <a:p>
            <a:pPr lvl="1"/>
            <a:r>
              <a:rPr lang="ta-IN" dirty="0" smtClean="0"/>
              <a:t>Second level</a:t>
            </a:r>
          </a:p>
          <a:p>
            <a:pPr lvl="2"/>
            <a:r>
              <a:rPr lang="ta-IN" dirty="0" smtClean="0"/>
              <a:t>Third level</a:t>
            </a:r>
          </a:p>
          <a:p>
            <a:pPr lvl="3"/>
            <a:r>
              <a:rPr lang="ta-IN" dirty="0" smtClean="0"/>
              <a:t>Fourth level</a:t>
            </a:r>
          </a:p>
          <a:p>
            <a:pPr lvl="4"/>
            <a:r>
              <a:rPr lang="ta-IN" dirty="0" smtClean="0"/>
              <a:t>Fifth level</a:t>
            </a:r>
            <a:endParaRPr lang="en-US" dirty="0"/>
          </a:p>
        </p:txBody>
      </p:sp>
      <p:sp>
        <p:nvSpPr>
          <p:cNvPr id="4" name="Date Placeholder 3"/>
          <p:cNvSpPr>
            <a:spLocks noGrp="1"/>
          </p:cNvSpPr>
          <p:nvPr>
            <p:ph type="dt" sz="half" idx="2"/>
          </p:nvPr>
        </p:nvSpPr>
        <p:spPr>
          <a:xfrm>
            <a:off x="551280" y="6148875"/>
            <a:ext cx="2133600" cy="365125"/>
          </a:xfrm>
          <a:prstGeom prst="rect">
            <a:avLst/>
          </a:prstGeom>
        </p:spPr>
        <p:txBody>
          <a:bodyPr vert="horz" lIns="91440" tIns="45720" rIns="91440" bIns="45720" rtlCol="0" anchor="ctr"/>
          <a:lstStyle>
            <a:lvl1pPr algn="l">
              <a:defRPr sz="1400" b="0">
                <a:solidFill>
                  <a:schemeClr val="tx1">
                    <a:lumMod val="50000"/>
                    <a:lumOff val="50000"/>
                  </a:schemeClr>
                </a:solidFill>
                <a:latin typeface="Rage Italic" pitchFamily="66" charset="0"/>
                <a:cs typeface="Rage Italic" pitchFamily="66" charset="0"/>
              </a:defRPr>
            </a:lvl1pPr>
          </a:lstStyle>
          <a:p>
            <a:endParaRPr lang="en-US" dirty="0"/>
          </a:p>
        </p:txBody>
      </p:sp>
      <p:sp>
        <p:nvSpPr>
          <p:cNvPr id="6" name="Slide Number Placeholder 5"/>
          <p:cNvSpPr>
            <a:spLocks noGrp="1"/>
          </p:cNvSpPr>
          <p:nvPr>
            <p:ph type="sldNum" sz="quarter" idx="4"/>
          </p:nvPr>
        </p:nvSpPr>
        <p:spPr>
          <a:xfrm>
            <a:off x="6858000" y="6145174"/>
            <a:ext cx="2133600" cy="365125"/>
          </a:xfrm>
          <a:prstGeom prst="rect">
            <a:avLst/>
          </a:prstGeom>
        </p:spPr>
        <p:txBody>
          <a:bodyPr vert="horz" lIns="91440" tIns="45720" rIns="91440" bIns="45720" rtlCol="0" anchor="ctr"/>
          <a:lstStyle>
            <a:lvl1pPr algn="r">
              <a:defRPr sz="1400" b="0">
                <a:solidFill>
                  <a:schemeClr val="tx1">
                    <a:lumMod val="50000"/>
                    <a:lumOff val="50000"/>
                  </a:schemeClr>
                </a:solidFill>
                <a:latin typeface="Rage Italic" pitchFamily="66" charset="0"/>
                <a:cs typeface="Rage Italic" pitchFamily="66" charset="0"/>
              </a:defRPr>
            </a:lvl1pPr>
          </a:lstStyle>
          <a:p>
            <a:r>
              <a:rPr lang="ta-IN" dirty="0" smtClean="0"/>
              <a:t>1</a:t>
            </a:r>
            <a:endParaRPr lang="en-US" dirty="0"/>
          </a:p>
        </p:txBody>
      </p:sp>
      <p:sp>
        <p:nvSpPr>
          <p:cNvPr id="5" name="Footer Placeholder 4"/>
          <p:cNvSpPr>
            <a:spLocks noGrp="1"/>
          </p:cNvSpPr>
          <p:nvPr>
            <p:ph type="ftr" sz="quarter" idx="3"/>
          </p:nvPr>
        </p:nvSpPr>
        <p:spPr>
          <a:xfrm>
            <a:off x="254000" y="6148875"/>
            <a:ext cx="7670800" cy="365125"/>
          </a:xfrm>
          <a:prstGeom prst="rect">
            <a:avLst/>
          </a:prstGeom>
        </p:spPr>
        <p:txBody>
          <a:bodyPr vert="horz" lIns="91440" tIns="45720" rIns="91440" bIns="45720" rtlCol="0" anchor="ctr"/>
          <a:lstStyle>
            <a:lvl1pPr algn="ctr">
              <a:defRPr sz="1400" b="0">
                <a:solidFill>
                  <a:schemeClr val="bg1">
                    <a:lumMod val="65000"/>
                  </a:schemeClr>
                </a:solidFill>
                <a:latin typeface="Rage Italic" pitchFamily="66" charset="0"/>
                <a:cs typeface="Rage Italic" pitchFamily="66" charset="0"/>
              </a:defRPr>
            </a:lvl1pPr>
          </a:lstStyle>
          <a:p>
            <a:r>
              <a:rPr lang="en-US" dirty="0" smtClean="0">
                <a:latin typeface="Arial"/>
                <a:cs typeface="Arial"/>
              </a:rPr>
              <a:t>Kristina Rismondo: </a:t>
            </a:r>
            <a:r>
              <a:rPr lang="en-US" dirty="0" err="1" smtClean="0">
                <a:latin typeface="Arial"/>
                <a:cs typeface="Arial"/>
              </a:rPr>
              <a:t>Istraživanje</a:t>
            </a:r>
            <a:r>
              <a:rPr lang="en-US" dirty="0" smtClean="0">
                <a:latin typeface="Arial"/>
                <a:cs typeface="Arial"/>
              </a:rPr>
              <a:t> </a:t>
            </a:r>
            <a:r>
              <a:rPr lang="en-US" dirty="0" err="1" smtClean="0">
                <a:latin typeface="Arial"/>
                <a:cs typeface="Arial"/>
              </a:rPr>
              <a:t>kreativnosti</a:t>
            </a:r>
            <a:r>
              <a:rPr lang="en-US" dirty="0" smtClean="0">
                <a:latin typeface="Arial"/>
                <a:cs typeface="Arial"/>
              </a:rPr>
              <a:t> </a:t>
            </a:r>
            <a:r>
              <a:rPr lang="en-US" dirty="0" err="1" smtClean="0">
                <a:latin typeface="Arial"/>
                <a:cs typeface="Arial"/>
              </a:rPr>
              <a:t>na</a:t>
            </a:r>
            <a:r>
              <a:rPr lang="en-US" dirty="0" smtClean="0">
                <a:latin typeface="Arial"/>
                <a:cs typeface="Arial"/>
              </a:rPr>
              <a:t> </a:t>
            </a:r>
            <a:r>
              <a:rPr lang="en-US" dirty="0" err="1" smtClean="0">
                <a:latin typeface="Arial"/>
                <a:cs typeface="Arial"/>
              </a:rPr>
              <a:t>digitalnim</a:t>
            </a:r>
            <a:r>
              <a:rPr lang="en-US" dirty="0" smtClean="0">
                <a:latin typeface="Arial"/>
                <a:cs typeface="Arial"/>
              </a:rPr>
              <a:t> </a:t>
            </a:r>
            <a:r>
              <a:rPr lang="en-US" dirty="0" err="1" smtClean="0">
                <a:latin typeface="Arial"/>
                <a:cs typeface="Arial"/>
              </a:rPr>
              <a:t>fotografijama</a:t>
            </a:r>
            <a:r>
              <a:rPr lang="en-US" dirty="0" smtClean="0">
                <a:latin typeface="Arial"/>
                <a:cs typeface="Arial"/>
              </a:rPr>
              <a:t> </a:t>
            </a:r>
            <a:r>
              <a:rPr lang="en-US" dirty="0" err="1" smtClean="0">
                <a:latin typeface="Arial"/>
                <a:cs typeface="Arial"/>
              </a:rPr>
              <a:t>učenika</a:t>
            </a:r>
            <a:r>
              <a:rPr lang="en-US" dirty="0" smtClean="0">
                <a:latin typeface="Arial"/>
                <a:cs typeface="Arial"/>
              </a:rPr>
              <a:t> XV </a:t>
            </a:r>
            <a:r>
              <a:rPr lang="en-US" dirty="0" err="1" smtClean="0">
                <a:latin typeface="Arial"/>
                <a:cs typeface="Arial"/>
              </a:rPr>
              <a:t>gimnazije</a:t>
            </a:r>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xmlns:p14="http://schemas.microsoft.com/office/powerpoint/2010/main" spd="slow">
    <p:push dir="u"/>
  </p:transition>
  <p:timing>
    <p:tnLst>
      <p:par>
        <p:cTn xmlns:p14="http://schemas.microsoft.com/office/powerpoint/2010/main" id="1" dur="indefinite" restart="never" nodeType="tmRoot"/>
      </p:par>
    </p:tnLst>
  </p:timing>
  <p:hf hdr="0" dt="0"/>
  <p:txStyles>
    <p:titleStyle>
      <a:lvl1pPr algn="ctr" defTabSz="457200" rtl="0" eaLnBrk="1" latinLnBrk="0" hangingPunct="1">
        <a:spcBef>
          <a:spcPct val="0"/>
        </a:spcBef>
        <a:buNone/>
        <a:defRPr sz="48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457200" rtl="0" eaLnBrk="1" latinLnBrk="0" hangingPunct="1">
        <a:spcBef>
          <a:spcPct val="20000"/>
        </a:spcBef>
        <a:buClr>
          <a:schemeClr val="accent1"/>
        </a:buClr>
        <a:buSzPct val="95000"/>
        <a:buFont typeface="Rage Italic" pitchFamily="66" charset="0"/>
        <a:buChar char="0"/>
        <a:defRPr sz="2400" kern="1200">
          <a:solidFill>
            <a:schemeClr val="tx1">
              <a:lumMod val="75000"/>
              <a:lumOff val="25000"/>
            </a:schemeClr>
          </a:solidFill>
          <a:latin typeface="+mn-lt"/>
          <a:ea typeface="+mn-ea"/>
          <a:cs typeface="+mn-cs"/>
        </a:defRPr>
      </a:lvl1pPr>
      <a:lvl2pPr marL="557784" indent="-228600" algn="l" defTabSz="457200" rtl="0" eaLnBrk="1" latinLnBrk="0" hangingPunct="1">
        <a:spcBef>
          <a:spcPct val="20000"/>
        </a:spcBef>
        <a:buClr>
          <a:schemeClr val="accent1"/>
        </a:buClr>
        <a:buSzPct val="95000"/>
        <a:buFont typeface="Rage Italic" pitchFamily="66" charset="0"/>
        <a:buChar char="0"/>
        <a:defRPr sz="2200" kern="1200">
          <a:solidFill>
            <a:schemeClr val="tx1">
              <a:lumMod val="75000"/>
              <a:lumOff val="25000"/>
            </a:schemeClr>
          </a:solidFill>
          <a:latin typeface="+mn-lt"/>
          <a:ea typeface="+mn-ea"/>
          <a:cs typeface="+mn-cs"/>
        </a:defRPr>
      </a:lvl2pPr>
      <a:lvl3pPr marL="822960" indent="-182880" algn="l" defTabSz="457200" rtl="0" eaLnBrk="1" latinLnBrk="0" hangingPunct="1">
        <a:spcBef>
          <a:spcPct val="20000"/>
        </a:spcBef>
        <a:buClr>
          <a:schemeClr val="accent1"/>
        </a:buClr>
        <a:buSzPct val="95000"/>
        <a:buFont typeface="Rage Italic" pitchFamily="66" charset="0"/>
        <a:buChar char="0"/>
        <a:defRPr sz="2000" kern="1200">
          <a:solidFill>
            <a:schemeClr val="tx1">
              <a:lumMod val="75000"/>
              <a:lumOff val="25000"/>
            </a:schemeClr>
          </a:solidFill>
          <a:latin typeface="+mn-lt"/>
          <a:ea typeface="+mn-ea"/>
          <a:cs typeface="+mn-cs"/>
        </a:defRPr>
      </a:lvl3pPr>
      <a:lvl4pPr marL="1097280" indent="-182880" algn="l" defTabSz="457200" rtl="0" eaLnBrk="1" latinLnBrk="0" hangingPunct="1">
        <a:spcBef>
          <a:spcPct val="20000"/>
        </a:spcBef>
        <a:buClr>
          <a:schemeClr val="accent1"/>
        </a:buClr>
        <a:buSzPct val="95000"/>
        <a:buFont typeface="Rage Italic" pitchFamily="66" charset="0"/>
        <a:buChar char="0"/>
        <a:defRPr sz="1600" kern="1200">
          <a:solidFill>
            <a:schemeClr val="tx1">
              <a:lumMod val="75000"/>
              <a:lumOff val="25000"/>
            </a:schemeClr>
          </a:solidFill>
          <a:latin typeface="+mn-lt"/>
          <a:ea typeface="+mn-ea"/>
          <a:cs typeface="+mn-cs"/>
        </a:defRPr>
      </a:lvl4pPr>
      <a:lvl5pPr marL="1417320" indent="-182880" algn="l" defTabSz="457200" rtl="0" eaLnBrk="1" latinLnBrk="0" hangingPunct="1">
        <a:spcBef>
          <a:spcPct val="20000"/>
        </a:spcBef>
        <a:buClr>
          <a:schemeClr val="accent1"/>
        </a:buClr>
        <a:buSzPct val="95000"/>
        <a:buFont typeface="Rage Italic" pitchFamily="66" charset="0"/>
        <a:buChar char="0"/>
        <a:defRPr sz="1400" kern="1200" baseline="0">
          <a:solidFill>
            <a:schemeClr val="tx1">
              <a:lumMod val="75000"/>
              <a:lumOff val="25000"/>
            </a:schemeClr>
          </a:solidFill>
          <a:latin typeface="+mn-lt"/>
          <a:ea typeface="+mn-ea"/>
          <a:cs typeface="+mn-cs"/>
        </a:defRPr>
      </a:lvl5pPr>
      <a:lvl6pPr marL="164592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6pPr>
      <a:lvl7pPr marL="192024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7pPr>
      <a:lvl8pPr marL="219456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8pPr>
      <a:lvl9pPr marL="246888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5.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6.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7.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4.xml"/><Relationship Id="rId4" Type="http://schemas.openxmlformats.org/officeDocument/2006/relationships/diagramQuickStyle" Target="../diagrams/quickStyle4.xml"/><Relationship Id="rId5" Type="http://schemas.openxmlformats.org/officeDocument/2006/relationships/diagramColors" Target="../diagrams/colors4.xml"/><Relationship Id="rId6" Type="http://schemas.microsoft.com/office/2007/relationships/diagramDrawing" Target="../diagrams/drawing4.xml"/><Relationship Id="rId1" Type="http://schemas.openxmlformats.org/officeDocument/2006/relationships/slideLayout" Target="../slideLayouts/slideLayout7.xml"/><Relationship Id="rId2" Type="http://schemas.openxmlformats.org/officeDocument/2006/relationships/diagramData" Target="../diagrams/data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5.xml"/><Relationship Id="rId4" Type="http://schemas.openxmlformats.org/officeDocument/2006/relationships/diagramLayout" Target="../diagrams/layout5.xml"/><Relationship Id="rId5" Type="http://schemas.openxmlformats.org/officeDocument/2006/relationships/diagramQuickStyle" Target="../diagrams/quickStyle5.xml"/><Relationship Id="rId6" Type="http://schemas.openxmlformats.org/officeDocument/2006/relationships/diagramColors" Target="../diagrams/colors5.xml"/><Relationship Id="rId7" Type="http://schemas.microsoft.com/office/2007/relationships/diagramDrawing" Target="../diagrams/drawing5.xml"/><Relationship Id="rId1" Type="http://schemas.openxmlformats.org/officeDocument/2006/relationships/slideLayout" Target="../slideLayouts/slideLayout4.xml"/><Relationship Id="rId2"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0.png"/><Relationship Id="rId1" Type="http://schemas.openxmlformats.org/officeDocument/2006/relationships/slideLayout" Target="../slideLayouts/slideLayout4.xml"/><Relationship Id="rId2" Type="http://schemas.openxmlformats.org/officeDocument/2006/relationships/image" Target="../media/image21.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http://prezi.com/bkakgplmwlj9/lica-s-procelja/" TargetMode="External"/><Relationship Id="rId3" Type="http://schemas.openxmlformats.org/officeDocument/2006/relationships/hyperlink" Target="http://www.flickr.com/groups/simetrije/"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9.png"/><Relationship Id="rId1" Type="http://schemas.microsoft.com/office/2007/relationships/media" Target="../media/media1.m4v"/><Relationship Id="rId2" Type="http://schemas.openxmlformats.org/officeDocument/2006/relationships/video" Target="../media/media1.m4v"/></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diagramData" Target="../diagrams/data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4" Type="http://schemas.openxmlformats.org/officeDocument/2006/relationships/diagramQuickStyle" Target="../diagrams/quickStyle3.xml"/><Relationship Id="rId5" Type="http://schemas.openxmlformats.org/officeDocument/2006/relationships/diagramColors" Target="../diagrams/colors3.xml"/><Relationship Id="rId6" Type="http://schemas.microsoft.com/office/2007/relationships/diagramDrawing" Target="../diagrams/drawing3.xml"/><Relationship Id="rId1" Type="http://schemas.openxmlformats.org/officeDocument/2006/relationships/slideLayout" Target="../slideLayouts/slideLayout5.xml"/><Relationship Id="rId2" Type="http://schemas.openxmlformats.org/officeDocument/2006/relationships/diagramData" Target="../diagrams/data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1" Type="http://schemas.openxmlformats.org/officeDocument/2006/relationships/slideLayout" Target="../slideLayouts/slideLayout7.xml"/><Relationship Id="rId2"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ta-IN" sz="2400" dirty="0" smtClean="0">
                <a:latin typeface="Arial"/>
                <a:cs typeface="Arial"/>
              </a:rPr>
              <a:t>Istraživanje kreativnosti na digitalnim fotografijama učenika gimnazije</a:t>
            </a:r>
            <a:endParaRPr lang="en-US" sz="2400" dirty="0">
              <a:latin typeface="Arial"/>
              <a:cs typeface="Arial"/>
            </a:endParaRPr>
          </a:p>
        </p:txBody>
      </p:sp>
      <p:sp>
        <p:nvSpPr>
          <p:cNvPr id="3" name="Subtitle 2"/>
          <p:cNvSpPr>
            <a:spLocks noGrp="1"/>
          </p:cNvSpPr>
          <p:nvPr>
            <p:ph type="subTitle" idx="1"/>
          </p:nvPr>
        </p:nvSpPr>
        <p:spPr/>
        <p:txBody>
          <a:bodyPr/>
          <a:lstStyle/>
          <a:p>
            <a:r>
              <a:rPr lang="ta-IN" dirty="0" smtClean="0">
                <a:solidFill>
                  <a:schemeClr val="accent1">
                    <a:lumMod val="75000"/>
                  </a:schemeClr>
                </a:solidFill>
                <a:latin typeface="Arial"/>
                <a:cs typeface="Arial"/>
              </a:rPr>
              <a:t>Kristina Rismondo</a:t>
            </a:r>
            <a:endParaRPr lang="en-US" dirty="0">
              <a:solidFill>
                <a:schemeClr val="accent1">
                  <a:lumMod val="75000"/>
                </a:schemeClr>
              </a:solidFill>
              <a:latin typeface="Arial"/>
              <a:cs typeface="Arial"/>
            </a:endParaRPr>
          </a:p>
        </p:txBody>
      </p:sp>
    </p:spTree>
    <p:extLst>
      <p:ext uri="{BB962C8B-B14F-4D97-AF65-F5344CB8AC3E}">
        <p14:creationId xmlns:p14="http://schemas.microsoft.com/office/powerpoint/2010/main" val="917851179"/>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3381" y="165630"/>
            <a:ext cx="6837072" cy="1730904"/>
          </a:xfrm>
        </p:spPr>
        <p:txBody>
          <a:bodyPr/>
          <a:lstStyle/>
          <a:p>
            <a:pPr algn="l"/>
            <a:r>
              <a:rPr lang="ta-IN" dirty="0" smtClean="0">
                <a:latin typeface="Arial"/>
                <a:cs typeface="Arial"/>
              </a:rPr>
              <a:t>Kreativna </a:t>
            </a:r>
            <a:br>
              <a:rPr lang="ta-IN" dirty="0" smtClean="0">
                <a:latin typeface="Arial"/>
                <a:cs typeface="Arial"/>
              </a:rPr>
            </a:br>
            <a:r>
              <a:rPr lang="ta-IN" dirty="0" smtClean="0">
                <a:latin typeface="Arial"/>
                <a:cs typeface="Arial"/>
              </a:rPr>
              <a:t>percepcija</a:t>
            </a:r>
            <a:endParaRPr lang="en-US" dirty="0">
              <a:latin typeface="Arial"/>
              <a:cs typeface="Arial"/>
            </a:endParaRPr>
          </a:p>
        </p:txBody>
      </p:sp>
      <p:sp>
        <p:nvSpPr>
          <p:cNvPr id="3" name="Content Placeholder 2"/>
          <p:cNvSpPr>
            <a:spLocks noGrp="1"/>
          </p:cNvSpPr>
          <p:nvPr>
            <p:ph sz="quarter" idx="13"/>
          </p:nvPr>
        </p:nvSpPr>
        <p:spPr>
          <a:xfrm>
            <a:off x="553381" y="2039112"/>
            <a:ext cx="3657600" cy="3950208"/>
          </a:xfrm>
        </p:spPr>
        <p:txBody>
          <a:bodyPr>
            <a:normAutofit fontScale="77500" lnSpcReduction="20000"/>
          </a:bodyPr>
          <a:lstStyle/>
          <a:p>
            <a:pPr>
              <a:buFont typeface="Wingdings" charset="2"/>
              <a:buChar char="§"/>
            </a:pPr>
            <a:r>
              <a:rPr lang="hr-HR" dirty="0" smtClean="0">
                <a:solidFill>
                  <a:srgbClr val="7D260E"/>
                </a:solidFill>
                <a:latin typeface="Arial"/>
                <a:cs typeface="Arial"/>
              </a:rPr>
              <a:t>lakše </a:t>
            </a:r>
            <a:r>
              <a:rPr lang="hr-HR" dirty="0">
                <a:solidFill>
                  <a:srgbClr val="7D260E"/>
                </a:solidFill>
                <a:latin typeface="Arial"/>
                <a:cs typeface="Arial"/>
              </a:rPr>
              <a:t>opažanje detalja, </a:t>
            </a:r>
            <a:endParaRPr lang="ta-IN" dirty="0" smtClean="0">
              <a:solidFill>
                <a:srgbClr val="7D260E"/>
              </a:solidFill>
              <a:latin typeface="Arial"/>
              <a:cs typeface="Arial"/>
            </a:endParaRPr>
          </a:p>
          <a:p>
            <a:pPr>
              <a:buFont typeface="Wingdings" charset="2"/>
              <a:buChar char="§"/>
            </a:pPr>
            <a:r>
              <a:rPr lang="hr-HR" dirty="0" smtClean="0">
                <a:solidFill>
                  <a:srgbClr val="7D260E"/>
                </a:solidFill>
                <a:latin typeface="Arial"/>
                <a:cs typeface="Arial"/>
              </a:rPr>
              <a:t>otkrivanje </a:t>
            </a:r>
            <a:r>
              <a:rPr lang="hr-HR" dirty="0">
                <a:solidFill>
                  <a:srgbClr val="7D260E"/>
                </a:solidFill>
                <a:latin typeface="Arial"/>
                <a:cs typeface="Arial"/>
              </a:rPr>
              <a:t>skrivenih elemenata na stvarima i pojavama, </a:t>
            </a:r>
            <a:endParaRPr lang="ta-IN" dirty="0" smtClean="0">
              <a:solidFill>
                <a:srgbClr val="7D260E"/>
              </a:solidFill>
              <a:latin typeface="Arial"/>
              <a:cs typeface="Arial"/>
            </a:endParaRPr>
          </a:p>
          <a:p>
            <a:pPr>
              <a:buFont typeface="Wingdings" charset="2"/>
              <a:buChar char="§"/>
            </a:pPr>
            <a:r>
              <a:rPr lang="hr-HR" dirty="0" smtClean="0">
                <a:solidFill>
                  <a:srgbClr val="7D260E"/>
                </a:solidFill>
                <a:latin typeface="Arial"/>
                <a:cs typeface="Arial"/>
              </a:rPr>
              <a:t>opažanje </a:t>
            </a:r>
            <a:r>
              <a:rPr lang="hr-HR" dirty="0">
                <a:solidFill>
                  <a:srgbClr val="7D260E"/>
                </a:solidFill>
                <a:latin typeface="Arial"/>
                <a:cs typeface="Arial"/>
              </a:rPr>
              <a:t>bitnih detalja, </a:t>
            </a:r>
            <a:endParaRPr lang="ta-IN" dirty="0" smtClean="0">
              <a:solidFill>
                <a:srgbClr val="7D260E"/>
              </a:solidFill>
              <a:latin typeface="Arial"/>
              <a:cs typeface="Arial"/>
            </a:endParaRPr>
          </a:p>
          <a:p>
            <a:pPr>
              <a:buFont typeface="Wingdings" charset="2"/>
              <a:buChar char="§"/>
            </a:pPr>
            <a:r>
              <a:rPr lang="hr-HR" dirty="0" smtClean="0">
                <a:solidFill>
                  <a:srgbClr val="7D260E"/>
                </a:solidFill>
                <a:latin typeface="Arial"/>
                <a:cs typeface="Arial"/>
              </a:rPr>
              <a:t>inventivno </a:t>
            </a:r>
            <a:r>
              <a:rPr lang="hr-HR" dirty="0">
                <a:solidFill>
                  <a:srgbClr val="7D260E"/>
                </a:solidFill>
                <a:latin typeface="Arial"/>
                <a:cs typeface="Arial"/>
              </a:rPr>
              <a:t>doživljavanje osjetilima, </a:t>
            </a:r>
            <a:endParaRPr lang="ta-IN" dirty="0" smtClean="0">
              <a:solidFill>
                <a:srgbClr val="7D260E"/>
              </a:solidFill>
              <a:latin typeface="Arial"/>
              <a:cs typeface="Arial"/>
            </a:endParaRPr>
          </a:p>
          <a:p>
            <a:pPr>
              <a:buFont typeface="Wingdings" charset="2"/>
              <a:buChar char="§"/>
            </a:pPr>
            <a:r>
              <a:rPr lang="hr-HR" dirty="0" smtClean="0">
                <a:solidFill>
                  <a:srgbClr val="7D260E"/>
                </a:solidFill>
                <a:latin typeface="Arial"/>
                <a:cs typeface="Arial"/>
              </a:rPr>
              <a:t>lakoć</a:t>
            </a:r>
            <a:r>
              <a:rPr lang="ta-IN" dirty="0" smtClean="0">
                <a:solidFill>
                  <a:srgbClr val="7D260E"/>
                </a:solidFill>
                <a:latin typeface="Arial"/>
                <a:cs typeface="Arial"/>
              </a:rPr>
              <a:t>a</a:t>
            </a:r>
            <a:r>
              <a:rPr lang="hr-HR" dirty="0" smtClean="0">
                <a:solidFill>
                  <a:srgbClr val="7D260E"/>
                </a:solidFill>
                <a:latin typeface="Arial"/>
                <a:cs typeface="Arial"/>
              </a:rPr>
              <a:t> </a:t>
            </a:r>
            <a:r>
              <a:rPr lang="hr-HR" dirty="0">
                <a:solidFill>
                  <a:srgbClr val="7D260E"/>
                </a:solidFill>
                <a:latin typeface="Arial"/>
                <a:cs typeface="Arial"/>
              </a:rPr>
              <a:t>u otkrivanju </a:t>
            </a:r>
            <a:r>
              <a:rPr lang="hr-HR" dirty="0" smtClean="0">
                <a:solidFill>
                  <a:srgbClr val="7D260E"/>
                </a:solidFill>
                <a:latin typeface="Arial"/>
                <a:cs typeface="Arial"/>
              </a:rPr>
              <a:t>analogija</a:t>
            </a:r>
            <a:endParaRPr lang="ta-IN" dirty="0" smtClean="0">
              <a:solidFill>
                <a:srgbClr val="7D260E"/>
              </a:solidFill>
              <a:latin typeface="Arial"/>
              <a:cs typeface="Arial"/>
            </a:endParaRPr>
          </a:p>
          <a:p>
            <a:pPr>
              <a:buFont typeface="Wingdings" charset="2"/>
              <a:buChar char="§"/>
            </a:pPr>
            <a:endParaRPr lang="ta-IN" dirty="0">
              <a:latin typeface="Arial"/>
              <a:cs typeface="Arial"/>
            </a:endParaRPr>
          </a:p>
          <a:p>
            <a:pPr>
              <a:buFont typeface="Wingdings" charset="2"/>
              <a:buChar char="§"/>
            </a:pPr>
            <a:r>
              <a:rPr lang="hr-HR" dirty="0">
                <a:latin typeface="Arial"/>
                <a:cs typeface="Arial"/>
              </a:rPr>
              <a:t>učenici </a:t>
            </a:r>
            <a:r>
              <a:rPr lang="ta-IN" dirty="0" smtClean="0">
                <a:latin typeface="Arial"/>
                <a:cs typeface="Arial"/>
              </a:rPr>
              <a:t>su </a:t>
            </a:r>
            <a:r>
              <a:rPr lang="hr-HR" dirty="0" smtClean="0">
                <a:latin typeface="Arial"/>
                <a:cs typeface="Arial"/>
              </a:rPr>
              <a:t>trebali </a:t>
            </a:r>
            <a:r>
              <a:rPr lang="hr-HR" dirty="0">
                <a:latin typeface="Arial"/>
                <a:cs typeface="Arial"/>
              </a:rPr>
              <a:t>sami izabrati svoje motive smještene na pročeljima zgrada iznad visine promatrača, te pomaknuto u okomici od uobičajenog polja pogleda </a:t>
            </a:r>
            <a:r>
              <a:rPr lang="hr-HR" dirty="0" smtClean="0">
                <a:latin typeface="Arial"/>
                <a:cs typeface="Arial"/>
              </a:rPr>
              <a:t> </a:t>
            </a:r>
            <a:endParaRPr lang="en-US" dirty="0">
              <a:latin typeface="Arial"/>
              <a:cs typeface="Arial"/>
            </a:endParaRPr>
          </a:p>
        </p:txBody>
      </p:sp>
      <p:sp>
        <p:nvSpPr>
          <p:cNvPr id="4" name="Content Placeholder 3"/>
          <p:cNvSpPr>
            <a:spLocks noGrp="1"/>
          </p:cNvSpPr>
          <p:nvPr>
            <p:ph sz="quarter" idx="14"/>
          </p:nvPr>
        </p:nvSpPr>
        <p:spPr>
          <a:xfrm>
            <a:off x="4030134" y="372533"/>
            <a:ext cx="4741334" cy="6045200"/>
          </a:xfrm>
        </p:spPr>
        <p:txBody>
          <a:bodyPr>
            <a:noAutofit/>
          </a:bodyPr>
          <a:lstStyle/>
          <a:p>
            <a:pPr>
              <a:buFont typeface="Wingdings" charset="2"/>
              <a:buChar char="§"/>
            </a:pPr>
            <a:r>
              <a:rPr lang="ta-IN" sz="1600" dirty="0" smtClean="0">
                <a:latin typeface="Arial"/>
                <a:cs typeface="Arial"/>
              </a:rPr>
              <a:t>Tekstovi učenika:</a:t>
            </a:r>
          </a:p>
          <a:p>
            <a:pPr marL="329184" lvl="1" indent="0">
              <a:buNone/>
            </a:pPr>
            <a:r>
              <a:rPr lang="hr-HR" sz="1600" i="1" dirty="0"/>
              <a:t>… </a:t>
            </a:r>
            <a:r>
              <a:rPr lang="hr-HR" sz="1600" i="1" dirty="0">
                <a:latin typeface="Arial"/>
                <a:cs typeface="Arial"/>
              </a:rPr>
              <a:t>iako se ne može sasvim jasno primijetiti sa fotografija ispupćenja i udubine su očite kada se uživo promatra spomenuti reljef. I sa lijeve i sa desne strane mogu se vidjeti ukrasi neobičnog oblika. Meni se osobno ovaj primjer reljefa jako svidio zbog toga što ne prikazuje osobu direktno sa prednje strane nego pokazuje jednu stranu lica koju je ta osoba (ili umjetnik) želio prikazati. Takav način prikaza se može tumačiti na više načina, na primjer možda je osoba prikazana na reljefu imala neku vrstu oštećenja pa je stoga odabrana druga strana. Ili je umjetnik time želio ukazati na neku dvoličnost ili nešto slično. Upravo zbog te nejasne poruke i poticanja na razmišljanje o stvarnom značenju, ovaj reljef mi se jako svidio pa sam ga zbog toga i odabrao za fotografije.</a:t>
            </a:r>
            <a:r>
              <a:rPr lang="en-US" sz="1600" dirty="0">
                <a:latin typeface="Arial"/>
                <a:cs typeface="Arial"/>
              </a:rPr>
              <a:t> </a:t>
            </a:r>
            <a:endParaRPr lang="ta-IN" sz="1600" dirty="0" smtClean="0">
              <a:latin typeface="Arial"/>
              <a:cs typeface="Arial"/>
            </a:endParaRPr>
          </a:p>
          <a:p>
            <a:pPr marL="329184" lvl="1" indent="0">
              <a:buNone/>
            </a:pPr>
            <a:endParaRPr lang="ta-IN" sz="1600" dirty="0">
              <a:latin typeface="Arial"/>
              <a:cs typeface="Arial"/>
            </a:endParaRPr>
          </a:p>
          <a:p>
            <a:pPr marL="329184" lvl="1" indent="0">
              <a:buNone/>
            </a:pPr>
            <a:r>
              <a:rPr lang="hr-HR" sz="1600" i="1" dirty="0">
                <a:latin typeface="Arial"/>
                <a:cs typeface="Arial"/>
              </a:rPr>
              <a:t>Bitna je točka interesa – ono što me natjeralo i privuklo da baš u tom smjeru okrenem fotoaparat. Pročelje je reljefno simetrično, ali se zbog kuta fotografiranja to ne ističe.</a:t>
            </a:r>
            <a:endParaRPr lang="en-US" sz="1600" i="1" dirty="0">
              <a:latin typeface="Arial"/>
              <a:cs typeface="Arial"/>
            </a:endParaRPr>
          </a:p>
          <a:p>
            <a:pPr marL="329184" lvl="1" indent="0">
              <a:buNone/>
            </a:pPr>
            <a:endParaRPr lang="en-US" sz="1600" dirty="0">
              <a:latin typeface="Arial"/>
              <a:cs typeface="Arial"/>
            </a:endParaRPr>
          </a:p>
        </p:txBody>
      </p:sp>
      <p:sp>
        <p:nvSpPr>
          <p:cNvPr id="5" name="Footer Placeholder 4"/>
          <p:cNvSpPr>
            <a:spLocks noGrp="1"/>
          </p:cNvSpPr>
          <p:nvPr>
            <p:ph type="ftr" sz="quarter" idx="11"/>
          </p:nvPr>
        </p:nvSpPr>
        <p:spPr/>
        <p:txBody>
          <a:bodyPr/>
          <a:lstStyle/>
          <a:p>
            <a:r>
              <a:rPr lang="en-US" smtClean="0"/>
              <a:t>Kristina Rismondo: Istraživanje kreativnosti na digitalnim fotografijama učenika XV gimnazije</a:t>
            </a:r>
            <a:endParaRPr lang="en-US"/>
          </a:p>
        </p:txBody>
      </p:sp>
      <p:sp>
        <p:nvSpPr>
          <p:cNvPr id="6" name="Slide Number Placeholder 5"/>
          <p:cNvSpPr>
            <a:spLocks noGrp="1"/>
          </p:cNvSpPr>
          <p:nvPr>
            <p:ph type="sldNum" sz="quarter" idx="12"/>
          </p:nvPr>
        </p:nvSpPr>
        <p:spPr/>
        <p:txBody>
          <a:bodyPr/>
          <a:lstStyle/>
          <a:p>
            <a:fld id="{AC5B1FEA-406A-7749-A5C3-DDCB5F67A4CE}" type="slidenum">
              <a:rPr lang="en-US" smtClean="0"/>
              <a:pPr/>
              <a:t>10</a:t>
            </a:fld>
            <a:endParaRPr lang="en-US"/>
          </a:p>
        </p:txBody>
      </p:sp>
    </p:spTree>
    <p:extLst>
      <p:ext uri="{BB962C8B-B14F-4D97-AF65-F5344CB8AC3E}">
        <p14:creationId xmlns:p14="http://schemas.microsoft.com/office/powerpoint/2010/main" val="4129329153"/>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347" y="233363"/>
            <a:ext cx="5565040" cy="1053570"/>
          </a:xfrm>
        </p:spPr>
        <p:txBody>
          <a:bodyPr/>
          <a:lstStyle/>
          <a:p>
            <a:pPr algn="l"/>
            <a:r>
              <a:rPr lang="ta-IN" dirty="0" smtClean="0">
                <a:latin typeface="Arial"/>
                <a:cs typeface="Arial"/>
              </a:rPr>
              <a:t>Kreativni produkt</a:t>
            </a:r>
            <a:endParaRPr lang="en-US" dirty="0">
              <a:latin typeface="Arial"/>
              <a:cs typeface="Arial"/>
            </a:endParaRPr>
          </a:p>
        </p:txBody>
      </p:sp>
      <p:sp>
        <p:nvSpPr>
          <p:cNvPr id="5" name="Content Placeholder 4"/>
          <p:cNvSpPr>
            <a:spLocks noGrp="1"/>
          </p:cNvSpPr>
          <p:nvPr>
            <p:ph idx="1"/>
          </p:nvPr>
        </p:nvSpPr>
        <p:spPr>
          <a:xfrm>
            <a:off x="6167118" y="1574800"/>
            <a:ext cx="2680547" cy="3951337"/>
          </a:xfrm>
        </p:spPr>
        <p:txBody>
          <a:bodyPr>
            <a:normAutofit fontScale="92500"/>
          </a:bodyPr>
          <a:lstStyle/>
          <a:p>
            <a:pPr marL="0" indent="0">
              <a:buNone/>
            </a:pPr>
            <a:r>
              <a:rPr lang="ta-IN" dirty="0" smtClean="0">
                <a:latin typeface="Arial"/>
                <a:cs typeface="Arial"/>
              </a:rPr>
              <a:t>Oblici i simetrije, II</a:t>
            </a:r>
          </a:p>
          <a:p>
            <a:pPr>
              <a:buFont typeface="Wingdings" charset="2"/>
              <a:buChar char="§"/>
            </a:pPr>
            <a:r>
              <a:rPr lang="hr-HR" dirty="0" smtClean="0">
                <a:latin typeface="Arial"/>
                <a:cs typeface="Arial"/>
              </a:rPr>
              <a:t>oblikovanje </a:t>
            </a:r>
            <a:r>
              <a:rPr lang="hr-HR" dirty="0">
                <a:latin typeface="Arial"/>
                <a:cs typeface="Arial"/>
              </a:rPr>
              <a:t>papira, fotografije, te </a:t>
            </a:r>
            <a:r>
              <a:rPr lang="hr-HR" dirty="0" smtClean="0">
                <a:latin typeface="Arial"/>
                <a:cs typeface="Arial"/>
              </a:rPr>
              <a:t>pisan</a:t>
            </a:r>
            <a:r>
              <a:rPr lang="ta-IN" dirty="0" smtClean="0">
                <a:latin typeface="Arial"/>
                <a:cs typeface="Arial"/>
              </a:rPr>
              <a:t>e</a:t>
            </a:r>
            <a:r>
              <a:rPr lang="hr-HR" dirty="0" smtClean="0">
                <a:latin typeface="Arial"/>
                <a:cs typeface="Arial"/>
              </a:rPr>
              <a:t> dokumentacij</a:t>
            </a:r>
            <a:r>
              <a:rPr lang="ta-IN" dirty="0" smtClean="0">
                <a:latin typeface="Arial"/>
                <a:cs typeface="Arial"/>
              </a:rPr>
              <a:t>e</a:t>
            </a:r>
            <a:r>
              <a:rPr lang="hr-HR" dirty="0" smtClean="0">
                <a:latin typeface="Arial"/>
                <a:cs typeface="Arial"/>
              </a:rPr>
              <a:t> </a:t>
            </a:r>
            <a:r>
              <a:rPr lang="hr-HR" dirty="0">
                <a:latin typeface="Arial"/>
                <a:cs typeface="Arial"/>
              </a:rPr>
              <a:t>s objašnjenjem dizajnerskog postupka </a:t>
            </a:r>
            <a:r>
              <a:rPr lang="ta-IN" dirty="0" smtClean="0">
                <a:latin typeface="Arial"/>
                <a:cs typeface="Arial"/>
              </a:rPr>
              <a:t>(</a:t>
            </a:r>
            <a:r>
              <a:rPr lang="hr-HR" dirty="0" smtClean="0">
                <a:latin typeface="Arial"/>
                <a:cs typeface="Arial"/>
              </a:rPr>
              <a:t>domen</a:t>
            </a:r>
            <a:r>
              <a:rPr lang="ta-IN" dirty="0">
                <a:latin typeface="Arial"/>
                <a:cs typeface="Arial"/>
              </a:rPr>
              <a:t>a</a:t>
            </a:r>
            <a:r>
              <a:rPr lang="hr-HR" dirty="0" smtClean="0">
                <a:latin typeface="Arial"/>
                <a:cs typeface="Arial"/>
              </a:rPr>
              <a:t> </a:t>
            </a:r>
            <a:r>
              <a:rPr lang="hr-HR" dirty="0">
                <a:latin typeface="Arial"/>
                <a:cs typeface="Arial"/>
              </a:rPr>
              <a:t>grafičkog </a:t>
            </a:r>
            <a:r>
              <a:rPr lang="hr-HR" dirty="0" smtClean="0">
                <a:latin typeface="Arial"/>
                <a:cs typeface="Arial"/>
              </a:rPr>
              <a:t>dizajna</a:t>
            </a:r>
            <a:r>
              <a:rPr lang="ta-IN" dirty="0" smtClean="0">
                <a:latin typeface="Arial"/>
                <a:cs typeface="Arial"/>
              </a:rPr>
              <a:t>)</a:t>
            </a:r>
            <a:r>
              <a:rPr lang="hr-HR" dirty="0" smtClean="0">
                <a:latin typeface="Arial"/>
                <a:cs typeface="Arial"/>
              </a:rPr>
              <a:t> </a:t>
            </a:r>
            <a:endParaRPr lang="en-US" dirty="0">
              <a:latin typeface="Arial"/>
              <a:cs typeface="Arial"/>
            </a:endParaRPr>
          </a:p>
        </p:txBody>
      </p:sp>
      <p:pic>
        <p:nvPicPr>
          <p:cNvPr id="6" name="Picture 5"/>
          <p:cNvPicPr/>
          <p:nvPr/>
        </p:nvPicPr>
        <p:blipFill>
          <a:blip r:embed="rId2">
            <a:extLst>
              <a:ext uri="{28A0092B-C50C-407E-A947-70E740481C1C}">
                <a14:useLocalDpi xmlns:a14="http://schemas.microsoft.com/office/drawing/2010/main" val="0"/>
              </a:ext>
            </a:extLst>
          </a:blip>
          <a:stretch>
            <a:fillRect/>
          </a:stretch>
        </p:blipFill>
        <p:spPr>
          <a:xfrm>
            <a:off x="67732" y="1286933"/>
            <a:ext cx="6116320" cy="4389755"/>
          </a:xfrm>
          <a:prstGeom prst="rect">
            <a:avLst/>
          </a:prstGeom>
        </p:spPr>
      </p:pic>
      <p:sp>
        <p:nvSpPr>
          <p:cNvPr id="3" name="Footer Placeholder 2"/>
          <p:cNvSpPr>
            <a:spLocks noGrp="1"/>
          </p:cNvSpPr>
          <p:nvPr>
            <p:ph type="ftr" sz="quarter" idx="11"/>
          </p:nvPr>
        </p:nvSpPr>
        <p:spPr/>
        <p:txBody>
          <a:bodyPr/>
          <a:lstStyle/>
          <a:p>
            <a:r>
              <a:rPr lang="en-US" smtClean="0"/>
              <a:t>Kristina Rismondo: Istraživanje kreativnosti na digitalnim fotografijama učenika XV gimnazije</a:t>
            </a:r>
            <a:endParaRPr lang="en-US"/>
          </a:p>
        </p:txBody>
      </p:sp>
      <p:sp>
        <p:nvSpPr>
          <p:cNvPr id="4" name="Slide Number Placeholder 3"/>
          <p:cNvSpPr>
            <a:spLocks noGrp="1"/>
          </p:cNvSpPr>
          <p:nvPr>
            <p:ph type="sldNum" sz="quarter" idx="12"/>
          </p:nvPr>
        </p:nvSpPr>
        <p:spPr/>
        <p:txBody>
          <a:bodyPr/>
          <a:lstStyle/>
          <a:p>
            <a:fld id="{AC5B1FEA-406A-7749-A5C3-DDCB5F67A4CE}" type="slidenum">
              <a:rPr lang="en-US" smtClean="0"/>
              <a:pPr/>
              <a:t>11</a:t>
            </a:fld>
            <a:endParaRPr lang="en-US"/>
          </a:p>
        </p:txBody>
      </p:sp>
    </p:spTree>
    <p:extLst>
      <p:ext uri="{BB962C8B-B14F-4D97-AF65-F5344CB8AC3E}">
        <p14:creationId xmlns:p14="http://schemas.microsoft.com/office/powerpoint/2010/main" val="1287184473"/>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a-IN" dirty="0" smtClean="0">
                <a:latin typeface="Arial"/>
                <a:cs typeface="Arial"/>
              </a:rPr>
              <a:t>Lica s pročelja</a:t>
            </a:r>
            <a:endParaRPr lang="en-US" dirty="0">
              <a:latin typeface="Arial"/>
              <a:cs typeface="Arial"/>
            </a:endParaRPr>
          </a:p>
        </p:txBody>
      </p:sp>
      <p:sp>
        <p:nvSpPr>
          <p:cNvPr id="5" name="Text Placeholder 4"/>
          <p:cNvSpPr>
            <a:spLocks noGrp="1"/>
          </p:cNvSpPr>
          <p:nvPr>
            <p:ph type="body" sz="half" idx="2"/>
          </p:nvPr>
        </p:nvSpPr>
        <p:spPr/>
        <p:txBody>
          <a:bodyPr/>
          <a:lstStyle/>
          <a:p>
            <a:r>
              <a:rPr lang="en-US" dirty="0" smtClean="0">
                <a:latin typeface="Arial"/>
                <a:cs typeface="Arial"/>
              </a:rPr>
              <a:t>O</a:t>
            </a:r>
            <a:r>
              <a:rPr lang="ta-IN" dirty="0" smtClean="0">
                <a:latin typeface="Arial"/>
                <a:cs typeface="Arial"/>
              </a:rPr>
              <a:t>blikovne karakteristike fotografije</a:t>
            </a:r>
            <a:endParaRPr lang="en-US" dirty="0">
              <a:latin typeface="Arial"/>
              <a:cs typeface="Arial"/>
            </a:endParaRPr>
          </a:p>
        </p:txBody>
      </p:sp>
      <p:pic>
        <p:nvPicPr>
          <p:cNvPr id="12" name="Picture Placeholder 11" descr="Lucija Segaric 1g.jpg"/>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11588"/>
          <a:stretch/>
        </p:blipFill>
        <p:spPr/>
      </p:pic>
      <p:sp>
        <p:nvSpPr>
          <p:cNvPr id="3" name="Footer Placeholder 2"/>
          <p:cNvSpPr>
            <a:spLocks noGrp="1"/>
          </p:cNvSpPr>
          <p:nvPr>
            <p:ph type="ftr" sz="quarter" idx="11"/>
          </p:nvPr>
        </p:nvSpPr>
        <p:spPr/>
        <p:txBody>
          <a:bodyPr/>
          <a:lstStyle/>
          <a:p>
            <a:r>
              <a:rPr lang="en-US" smtClean="0"/>
              <a:t>Kristina Rismondo: Istraživanje kreativnosti na digitalnim fotografijama učenika XV gimnazije</a:t>
            </a:r>
            <a:endParaRPr lang="en-US"/>
          </a:p>
        </p:txBody>
      </p:sp>
      <p:sp>
        <p:nvSpPr>
          <p:cNvPr id="4" name="Slide Number Placeholder 3"/>
          <p:cNvSpPr>
            <a:spLocks noGrp="1"/>
          </p:cNvSpPr>
          <p:nvPr>
            <p:ph type="sldNum" sz="quarter" idx="12"/>
          </p:nvPr>
        </p:nvSpPr>
        <p:spPr/>
        <p:txBody>
          <a:bodyPr/>
          <a:lstStyle/>
          <a:p>
            <a:fld id="{AC5B1FEA-406A-7749-A5C3-DDCB5F67A4CE}" type="slidenum">
              <a:rPr lang="en-US" smtClean="0"/>
              <a:pPr/>
              <a:t>12</a:t>
            </a:fld>
            <a:endParaRPr lang="en-US"/>
          </a:p>
        </p:txBody>
      </p:sp>
    </p:spTree>
    <p:extLst>
      <p:ext uri="{BB962C8B-B14F-4D97-AF65-F5344CB8AC3E}">
        <p14:creationId xmlns:p14="http://schemas.microsoft.com/office/powerpoint/2010/main" val="1500920118"/>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51280" y="436563"/>
            <a:ext cx="3241787" cy="1442674"/>
          </a:xfrm>
        </p:spPr>
        <p:txBody>
          <a:bodyPr/>
          <a:lstStyle/>
          <a:p>
            <a:r>
              <a:rPr lang="ta-IN" dirty="0" smtClean="0">
                <a:latin typeface="Arial"/>
                <a:cs typeface="Arial"/>
              </a:rPr>
              <a:t>Zadatak</a:t>
            </a:r>
            <a:endParaRPr lang="en-US" dirty="0">
              <a:latin typeface="Arial"/>
              <a:cs typeface="Arial"/>
            </a:endParaRPr>
          </a:p>
        </p:txBody>
      </p:sp>
      <p:sp>
        <p:nvSpPr>
          <p:cNvPr id="6" name="Content Placeholder 5"/>
          <p:cNvSpPr>
            <a:spLocks noGrp="1"/>
          </p:cNvSpPr>
          <p:nvPr>
            <p:ph sz="quarter" idx="13"/>
          </p:nvPr>
        </p:nvSpPr>
        <p:spPr>
          <a:xfrm>
            <a:off x="739655" y="2039112"/>
            <a:ext cx="2951819" cy="3950208"/>
          </a:xfrm>
        </p:spPr>
        <p:txBody>
          <a:bodyPr>
            <a:normAutofit fontScale="77500" lnSpcReduction="20000"/>
          </a:bodyPr>
          <a:lstStyle/>
          <a:p>
            <a:pPr>
              <a:buFont typeface="Wingdings" charset="2"/>
              <a:buChar char="§"/>
            </a:pPr>
            <a:r>
              <a:rPr lang="ta-IN" dirty="0" smtClean="0">
                <a:latin typeface="Arial"/>
                <a:cs typeface="Arial"/>
              </a:rPr>
              <a:t>Zadatak uključuje </a:t>
            </a:r>
          </a:p>
          <a:p>
            <a:pPr lvl="1">
              <a:buFont typeface="Wingdings" charset="2"/>
              <a:buChar char="§"/>
            </a:pPr>
            <a:r>
              <a:rPr lang="hr-HR" dirty="0" smtClean="0">
                <a:latin typeface="Arial"/>
                <a:cs typeface="Arial"/>
              </a:rPr>
              <a:t>snimanje </a:t>
            </a:r>
            <a:r>
              <a:rPr lang="hr-HR" dirty="0">
                <a:latin typeface="Arial"/>
                <a:cs typeface="Arial"/>
              </a:rPr>
              <a:t>sa svjetlom </a:t>
            </a:r>
            <a:r>
              <a:rPr lang="hr-HR" dirty="0" smtClean="0">
                <a:latin typeface="Arial"/>
                <a:cs typeface="Arial"/>
              </a:rPr>
              <a:t>iza</a:t>
            </a:r>
            <a:r>
              <a:rPr lang="ta-IN" dirty="0" smtClean="0">
                <a:latin typeface="Arial"/>
                <a:cs typeface="Arial"/>
              </a:rPr>
              <a:t> snimatelja - </a:t>
            </a:r>
            <a:r>
              <a:rPr lang="hr-HR" dirty="0" smtClean="0">
                <a:latin typeface="Arial"/>
                <a:cs typeface="Arial"/>
              </a:rPr>
              <a:t>frontalno</a:t>
            </a:r>
            <a:r>
              <a:rPr lang="hr-HR" dirty="0">
                <a:latin typeface="Arial"/>
                <a:cs typeface="Arial"/>
              </a:rPr>
              <a:t>, bočno svjetlo, te svjetlo iznad motiva u visokom ili niskom kontrastu. </a:t>
            </a:r>
            <a:endParaRPr lang="ta-IN" dirty="0" smtClean="0">
              <a:latin typeface="Arial"/>
              <a:cs typeface="Arial"/>
            </a:endParaRPr>
          </a:p>
          <a:p>
            <a:pPr>
              <a:buFont typeface="Wingdings" charset="2"/>
              <a:buChar char="§"/>
            </a:pPr>
            <a:r>
              <a:rPr lang="ta-IN" dirty="0" smtClean="0">
                <a:latin typeface="Arial"/>
                <a:cs typeface="Arial"/>
              </a:rPr>
              <a:t>Kriteriji učenika </a:t>
            </a:r>
            <a:r>
              <a:rPr lang="ta-IN" dirty="0">
                <a:latin typeface="Arial"/>
                <a:cs typeface="Arial"/>
              </a:rPr>
              <a:t>(dokumentirano u tekstovima)</a:t>
            </a:r>
          </a:p>
          <a:p>
            <a:pPr lvl="1">
              <a:buFont typeface="Wingdings" charset="2"/>
              <a:buChar char="§"/>
            </a:pPr>
            <a:r>
              <a:rPr lang="hr-HR" dirty="0" smtClean="0">
                <a:latin typeface="Arial"/>
                <a:cs typeface="Arial"/>
              </a:rPr>
              <a:t>osvjetljenj</a:t>
            </a:r>
            <a:r>
              <a:rPr lang="ta-IN" dirty="0" smtClean="0">
                <a:latin typeface="Arial"/>
                <a:cs typeface="Arial"/>
              </a:rPr>
              <a:t>e</a:t>
            </a:r>
            <a:r>
              <a:rPr lang="hr-HR" dirty="0" smtClean="0">
                <a:latin typeface="Arial"/>
                <a:cs typeface="Arial"/>
              </a:rPr>
              <a:t> </a:t>
            </a:r>
            <a:endParaRPr lang="ta-IN" dirty="0" smtClean="0">
              <a:latin typeface="Arial"/>
              <a:cs typeface="Arial"/>
            </a:endParaRPr>
          </a:p>
          <a:p>
            <a:pPr lvl="1">
              <a:buFont typeface="Wingdings" charset="2"/>
              <a:buChar char="§"/>
            </a:pPr>
            <a:r>
              <a:rPr lang="hr-HR" dirty="0" smtClean="0">
                <a:latin typeface="Arial"/>
                <a:cs typeface="Arial"/>
              </a:rPr>
              <a:t>odabir </a:t>
            </a:r>
            <a:r>
              <a:rPr lang="hr-HR" dirty="0">
                <a:latin typeface="Arial"/>
                <a:cs typeface="Arial"/>
              </a:rPr>
              <a:t>motiva </a:t>
            </a:r>
            <a:endParaRPr lang="ta-IN" dirty="0">
              <a:latin typeface="Arial"/>
              <a:cs typeface="Arial"/>
            </a:endParaRPr>
          </a:p>
          <a:p>
            <a:pPr lvl="1">
              <a:buFont typeface="Wingdings" charset="2"/>
              <a:buChar char="§"/>
            </a:pPr>
            <a:r>
              <a:rPr lang="hr-HR" dirty="0" smtClean="0">
                <a:latin typeface="Arial"/>
                <a:cs typeface="Arial"/>
              </a:rPr>
              <a:t>smještaj </a:t>
            </a:r>
            <a:r>
              <a:rPr lang="hr-HR" dirty="0">
                <a:latin typeface="Arial"/>
                <a:cs typeface="Arial"/>
              </a:rPr>
              <a:t>unutar formata bili su glavni kriteriji u većini učeničkih uradaka</a:t>
            </a:r>
            <a:r>
              <a:rPr lang="en-US" dirty="0">
                <a:latin typeface="Arial"/>
                <a:cs typeface="Arial"/>
              </a:rPr>
              <a:t> </a:t>
            </a:r>
          </a:p>
        </p:txBody>
      </p:sp>
      <p:pic>
        <p:nvPicPr>
          <p:cNvPr id="8" name="Content Placeholder 7" descr="lica_s_procelja.pdf"/>
          <p:cNvPicPr>
            <a:picLocks noGrp="1" noChangeAspect="1"/>
          </p:cNvPicPr>
          <p:nvPr>
            <p:ph sz="quarter" idx="14"/>
          </p:nvPr>
        </p:nvPicPr>
        <p:blipFill>
          <a:blip r:embed="rId2">
            <a:extLst>
              <a:ext uri="{28A0092B-C50C-407E-A947-70E740481C1C}">
                <a14:useLocalDpi xmlns:a14="http://schemas.microsoft.com/office/drawing/2010/main" val="0"/>
              </a:ext>
            </a:extLst>
          </a:blip>
          <a:srcRect l="-15515" r="-15515"/>
          <a:stretch>
            <a:fillRect/>
          </a:stretch>
        </p:blipFill>
        <p:spPr>
          <a:xfrm>
            <a:off x="3306305" y="0"/>
            <a:ext cx="5769963" cy="6554398"/>
          </a:xfrm>
        </p:spPr>
      </p:pic>
      <p:sp>
        <p:nvSpPr>
          <p:cNvPr id="2" name="Footer Placeholder 1"/>
          <p:cNvSpPr>
            <a:spLocks noGrp="1"/>
          </p:cNvSpPr>
          <p:nvPr>
            <p:ph type="ftr" sz="quarter" idx="11"/>
          </p:nvPr>
        </p:nvSpPr>
        <p:spPr/>
        <p:txBody>
          <a:bodyPr/>
          <a:lstStyle/>
          <a:p>
            <a:r>
              <a:rPr lang="en-US" smtClean="0"/>
              <a:t>Kristina Rismondo: Istraživanje kreativnosti na digitalnim fotografijama učenika XV gimnazije</a:t>
            </a:r>
            <a:endParaRPr lang="en-US"/>
          </a:p>
        </p:txBody>
      </p:sp>
      <p:sp>
        <p:nvSpPr>
          <p:cNvPr id="3" name="Slide Number Placeholder 2"/>
          <p:cNvSpPr>
            <a:spLocks noGrp="1"/>
          </p:cNvSpPr>
          <p:nvPr>
            <p:ph type="sldNum" sz="quarter" idx="12"/>
          </p:nvPr>
        </p:nvSpPr>
        <p:spPr/>
        <p:txBody>
          <a:bodyPr/>
          <a:lstStyle/>
          <a:p>
            <a:fld id="{AC5B1FEA-406A-7749-A5C3-DDCB5F67A4CE}" type="slidenum">
              <a:rPr lang="en-US" smtClean="0"/>
              <a:pPr/>
              <a:t>13</a:t>
            </a:fld>
            <a:endParaRPr lang="en-US"/>
          </a:p>
        </p:txBody>
      </p:sp>
    </p:spTree>
    <p:extLst>
      <p:ext uri="{BB962C8B-B14F-4D97-AF65-F5344CB8AC3E}">
        <p14:creationId xmlns:p14="http://schemas.microsoft.com/office/powerpoint/2010/main" val="3844391865"/>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Matej_Ferencevic_1g.jpg"/>
          <p:cNvPicPr>
            <a:picLocks noGrp="1" noChangeAspect="1"/>
          </p:cNvPicPr>
          <p:nvPr>
            <p:ph sz="quarter" idx="13"/>
          </p:nvPr>
        </p:nvPicPr>
        <p:blipFill>
          <a:blip r:embed="rId2">
            <a:extLst>
              <a:ext uri="{28A0092B-C50C-407E-A947-70E740481C1C}">
                <a14:useLocalDpi xmlns:a14="http://schemas.microsoft.com/office/drawing/2010/main" val="0"/>
              </a:ext>
            </a:extLst>
          </a:blip>
          <a:srcRect t="-30454" b="-30454"/>
          <a:stretch>
            <a:fillRect/>
          </a:stretch>
        </p:blipFill>
        <p:spPr>
          <a:xfrm>
            <a:off x="0" y="1327911"/>
            <a:ext cx="5491819" cy="5931165"/>
          </a:xfrm>
        </p:spPr>
      </p:pic>
      <p:sp>
        <p:nvSpPr>
          <p:cNvPr id="4" name="Content Placeholder 3"/>
          <p:cNvSpPr>
            <a:spLocks noGrp="1"/>
          </p:cNvSpPr>
          <p:nvPr>
            <p:ph sz="quarter" idx="14"/>
          </p:nvPr>
        </p:nvSpPr>
        <p:spPr>
          <a:xfrm>
            <a:off x="5491818" y="1032934"/>
            <a:ext cx="3381249" cy="5350932"/>
          </a:xfrm>
        </p:spPr>
        <p:txBody>
          <a:bodyPr>
            <a:normAutofit fontScale="70000" lnSpcReduction="20000"/>
          </a:bodyPr>
          <a:lstStyle/>
          <a:p>
            <a:pPr>
              <a:buFont typeface="Wingdings" charset="2"/>
              <a:buChar char="§"/>
            </a:pPr>
            <a:r>
              <a:rPr lang="hr-HR" i="1" dirty="0">
                <a:latin typeface="Arial"/>
                <a:cs typeface="Arial"/>
              </a:rPr>
              <a:t>Budući da je fotografija uslikana oko 16 sati, a sunce zalazi oko 17.00, bilo je potrebno naći zgradu koja je dobro okrenuta u odnosu na sunce. To jest, trebalo je naći zgradu kojoj sunce obasjava pročelje da bi nam fotografije uspjele. </a:t>
            </a:r>
            <a:endParaRPr lang="ta-IN" i="1" dirty="0" smtClean="0">
              <a:latin typeface="Arial"/>
              <a:cs typeface="Arial"/>
            </a:endParaRPr>
          </a:p>
          <a:p>
            <a:pPr>
              <a:buFont typeface="Wingdings" charset="2"/>
              <a:buChar char="§"/>
            </a:pPr>
            <a:r>
              <a:rPr lang="hr-HR" i="1" dirty="0">
                <a:latin typeface="Arial"/>
                <a:cs typeface="Arial"/>
              </a:rPr>
              <a:t>Možemo provući os simetrije koja će podijeliti sliku na dva jednaka dijela</a:t>
            </a:r>
            <a:r>
              <a:rPr lang="hr-HR" dirty="0" smtClean="0">
                <a:latin typeface="Arial"/>
                <a:cs typeface="Arial"/>
              </a:rPr>
              <a:t>.</a:t>
            </a:r>
            <a:r>
              <a:rPr lang="ta-IN" dirty="0" smtClean="0">
                <a:latin typeface="Arial"/>
                <a:cs typeface="Arial"/>
              </a:rPr>
              <a:t> </a:t>
            </a:r>
            <a:r>
              <a:rPr lang="hr-HR" i="1" dirty="0" smtClean="0">
                <a:latin typeface="Arial"/>
                <a:cs typeface="Arial"/>
              </a:rPr>
              <a:t>Lijeva </a:t>
            </a:r>
            <a:r>
              <a:rPr lang="hr-HR" i="1" dirty="0">
                <a:latin typeface="Arial"/>
                <a:cs typeface="Arial"/>
              </a:rPr>
              <a:t>i desna strana su simetrične, te os prolazi kroz sredinu lica. Vidljiv je i kontrast između blagih i oblih linija lica i okolnih ukrasa i ravnih, oštrih gornjih linija okvira</a:t>
            </a:r>
            <a:r>
              <a:rPr lang="hr-HR" i="1" dirty="0" smtClean="0">
                <a:latin typeface="Arial"/>
                <a:cs typeface="Arial"/>
              </a:rPr>
              <a:t>.</a:t>
            </a:r>
            <a:r>
              <a:rPr lang="ta-IN" i="1" dirty="0" smtClean="0">
                <a:latin typeface="Arial"/>
                <a:cs typeface="Arial"/>
              </a:rPr>
              <a:t> </a:t>
            </a:r>
            <a:r>
              <a:rPr lang="hr-HR" i="1" dirty="0" smtClean="0">
                <a:latin typeface="Arial"/>
                <a:cs typeface="Arial"/>
              </a:rPr>
              <a:t>Nedostatak </a:t>
            </a:r>
            <a:r>
              <a:rPr lang="hr-HR" i="1" dirty="0">
                <a:latin typeface="Arial"/>
                <a:cs typeface="Arial"/>
              </a:rPr>
              <a:t>u fotografiji je da se trebalo više koncentrirati na temu, tj. središnji dio jer bi se time izbjegla asimetrija krajnjih djelova slike i ne bi se odvlačila pažnja od teme</a:t>
            </a:r>
            <a:r>
              <a:rPr lang="hr-HR" i="1" dirty="0" smtClean="0">
                <a:latin typeface="Arial"/>
                <a:cs typeface="Arial"/>
              </a:rPr>
              <a:t>.</a:t>
            </a:r>
            <a:endParaRPr lang="en-US" b="1" dirty="0">
              <a:latin typeface="Arial"/>
              <a:cs typeface="Arial"/>
            </a:endParaRPr>
          </a:p>
        </p:txBody>
      </p:sp>
      <p:sp>
        <p:nvSpPr>
          <p:cNvPr id="3" name="Footer Placeholder 2"/>
          <p:cNvSpPr>
            <a:spLocks noGrp="1"/>
          </p:cNvSpPr>
          <p:nvPr>
            <p:ph type="ftr" sz="quarter" idx="11"/>
          </p:nvPr>
        </p:nvSpPr>
        <p:spPr/>
        <p:txBody>
          <a:bodyPr/>
          <a:lstStyle/>
          <a:p>
            <a:r>
              <a:rPr lang="en-US" smtClean="0"/>
              <a:t>Kristina Rismondo: Istraživanje kreativnosti na digitalnim fotografijama učenika XV gimnazije</a:t>
            </a:r>
            <a:endParaRPr lang="en-US"/>
          </a:p>
        </p:txBody>
      </p:sp>
      <p:sp>
        <p:nvSpPr>
          <p:cNvPr id="6" name="Slide Number Placeholder 5"/>
          <p:cNvSpPr>
            <a:spLocks noGrp="1"/>
          </p:cNvSpPr>
          <p:nvPr>
            <p:ph type="sldNum" sz="quarter" idx="12"/>
          </p:nvPr>
        </p:nvSpPr>
        <p:spPr/>
        <p:txBody>
          <a:bodyPr/>
          <a:lstStyle/>
          <a:p>
            <a:fld id="{AC5B1FEA-406A-7749-A5C3-DDCB5F67A4CE}" type="slidenum">
              <a:rPr lang="en-US" smtClean="0"/>
              <a:pPr/>
              <a:t>14</a:t>
            </a:fld>
            <a:endParaRPr lang="en-US"/>
          </a:p>
        </p:txBody>
      </p:sp>
    </p:spTree>
    <p:extLst>
      <p:ext uri="{BB962C8B-B14F-4D97-AF65-F5344CB8AC3E}">
        <p14:creationId xmlns:p14="http://schemas.microsoft.com/office/powerpoint/2010/main" val="1259367994"/>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1280" y="304800"/>
            <a:ext cx="3423820" cy="1733587"/>
          </a:xfrm>
        </p:spPr>
        <p:txBody>
          <a:bodyPr/>
          <a:lstStyle/>
          <a:p>
            <a:r>
              <a:rPr lang="ta-IN" sz="3600" dirty="0" smtClean="0">
                <a:latin typeface="Arial"/>
                <a:cs typeface="Arial"/>
              </a:rPr>
              <a:t>Fotografije visokog kontrasta</a:t>
            </a:r>
            <a:endParaRPr lang="en-US" sz="3600" dirty="0">
              <a:latin typeface="Arial"/>
              <a:cs typeface="Arial"/>
            </a:endParaRPr>
          </a:p>
        </p:txBody>
      </p:sp>
      <p:sp>
        <p:nvSpPr>
          <p:cNvPr id="3" name="Content Placeholder 2"/>
          <p:cNvSpPr>
            <a:spLocks noGrp="1"/>
          </p:cNvSpPr>
          <p:nvPr>
            <p:ph idx="1"/>
          </p:nvPr>
        </p:nvSpPr>
        <p:spPr>
          <a:xfrm>
            <a:off x="551281" y="2038388"/>
            <a:ext cx="3423820" cy="4260812"/>
          </a:xfrm>
        </p:spPr>
        <p:txBody>
          <a:bodyPr>
            <a:normAutofit fontScale="77500" lnSpcReduction="20000"/>
          </a:bodyPr>
          <a:lstStyle/>
          <a:p>
            <a:pPr>
              <a:buFont typeface="Wingdings" charset="2"/>
              <a:buChar char="§"/>
            </a:pPr>
            <a:r>
              <a:rPr lang="en-US" dirty="0" smtClean="0">
                <a:latin typeface="Arial"/>
                <a:cs typeface="Arial"/>
              </a:rPr>
              <a:t>K</a:t>
            </a:r>
            <a:r>
              <a:rPr lang="hr-HR" dirty="0" smtClean="0">
                <a:latin typeface="Arial"/>
                <a:cs typeface="Arial"/>
              </a:rPr>
              <a:t>arakteri</a:t>
            </a:r>
            <a:r>
              <a:rPr lang="ta-IN" dirty="0" smtClean="0">
                <a:latin typeface="Arial"/>
                <a:cs typeface="Arial"/>
              </a:rPr>
              <a:t>stika:</a:t>
            </a:r>
            <a:r>
              <a:rPr lang="hr-HR" dirty="0" smtClean="0">
                <a:latin typeface="Arial"/>
                <a:cs typeface="Arial"/>
              </a:rPr>
              <a:t> </a:t>
            </a:r>
            <a:r>
              <a:rPr lang="hr-HR" dirty="0">
                <a:latin typeface="Arial"/>
                <a:cs typeface="Arial"/>
              </a:rPr>
              <a:t>jako dnevno </a:t>
            </a:r>
            <a:r>
              <a:rPr lang="hr-HR" dirty="0" smtClean="0">
                <a:latin typeface="Arial"/>
                <a:cs typeface="Arial"/>
              </a:rPr>
              <a:t>osvljetljenje</a:t>
            </a:r>
            <a:r>
              <a:rPr lang="ta-IN" dirty="0" smtClean="0">
                <a:latin typeface="Arial"/>
                <a:cs typeface="Arial"/>
              </a:rPr>
              <a:t>, </a:t>
            </a:r>
            <a:r>
              <a:rPr lang="hr-HR" dirty="0" smtClean="0">
                <a:latin typeface="Arial"/>
                <a:cs typeface="Arial"/>
              </a:rPr>
              <a:t>oštrin</a:t>
            </a:r>
            <a:r>
              <a:rPr lang="ta-IN" dirty="0" smtClean="0">
                <a:latin typeface="Arial"/>
                <a:cs typeface="Arial"/>
              </a:rPr>
              <a:t>a</a:t>
            </a:r>
            <a:r>
              <a:rPr lang="hr-HR" dirty="0" smtClean="0">
                <a:latin typeface="Arial"/>
                <a:cs typeface="Arial"/>
              </a:rPr>
              <a:t> </a:t>
            </a:r>
            <a:r>
              <a:rPr lang="hr-HR" dirty="0">
                <a:latin typeface="Arial"/>
                <a:cs typeface="Arial"/>
              </a:rPr>
              <a:t>koja razotkriva različite teksture. </a:t>
            </a:r>
            <a:endParaRPr lang="ta-IN" dirty="0" smtClean="0">
              <a:latin typeface="Arial"/>
              <a:cs typeface="Arial"/>
            </a:endParaRPr>
          </a:p>
          <a:p>
            <a:pPr>
              <a:buFont typeface="Wingdings" charset="2"/>
              <a:buChar char="§"/>
            </a:pPr>
            <a:endParaRPr lang="ta-IN" dirty="0">
              <a:latin typeface="Arial"/>
              <a:cs typeface="Arial"/>
            </a:endParaRPr>
          </a:p>
          <a:p>
            <a:pPr marL="0" indent="0">
              <a:buNone/>
            </a:pPr>
            <a:endParaRPr lang="ta-IN" dirty="0" smtClean="0">
              <a:latin typeface="Arial"/>
              <a:cs typeface="Arial"/>
            </a:endParaRPr>
          </a:p>
          <a:p>
            <a:pPr>
              <a:buFont typeface="Wingdings" charset="2"/>
              <a:buChar char="§"/>
            </a:pPr>
            <a:r>
              <a:rPr lang="hr-HR" dirty="0" smtClean="0">
                <a:latin typeface="Arial"/>
                <a:cs typeface="Arial"/>
              </a:rPr>
              <a:t>Kod </a:t>
            </a:r>
            <a:r>
              <a:rPr lang="hr-HR" dirty="0">
                <a:latin typeface="Arial"/>
                <a:cs typeface="Arial"/>
              </a:rPr>
              <a:t>ovakvih fotografija zanimljivo je kadriranje na koje se učenici odlučuju jer jaki kontrasti deformiraju motive i onemogućuju primjenu zrcalne simetrije koja je u većini radova primjenjivana kao načelo oblikovanja sudeći prema </a:t>
            </a:r>
            <a:r>
              <a:rPr lang="ta-IN" dirty="0" smtClean="0">
                <a:latin typeface="Arial"/>
                <a:cs typeface="Arial"/>
              </a:rPr>
              <a:t>učeničkoj dokumentaciji</a:t>
            </a:r>
            <a:r>
              <a:rPr lang="hr-HR" dirty="0" smtClean="0">
                <a:latin typeface="Arial"/>
                <a:cs typeface="Arial"/>
              </a:rPr>
              <a:t>.  </a:t>
            </a:r>
            <a:endParaRPr lang="en-US" b="1" dirty="0">
              <a:latin typeface="Arial"/>
              <a:cs typeface="Arial"/>
            </a:endParaRPr>
          </a:p>
          <a:p>
            <a:pPr>
              <a:buFont typeface="Wingdings" charset="2"/>
              <a:buChar char="§"/>
            </a:pPr>
            <a:endParaRPr lang="en-US" dirty="0"/>
          </a:p>
        </p:txBody>
      </p:sp>
      <p:pic>
        <p:nvPicPr>
          <p:cNvPr id="5" name="Picture 4"/>
          <p:cNvPicPr/>
          <p:nvPr/>
        </p:nvPicPr>
        <p:blipFill>
          <a:blip r:embed="rId2">
            <a:extLst>
              <a:ext uri="{28A0092B-C50C-407E-A947-70E740481C1C}">
                <a14:useLocalDpi xmlns:a14="http://schemas.microsoft.com/office/drawing/2010/main" val="0"/>
              </a:ext>
            </a:extLst>
          </a:blip>
          <a:stretch>
            <a:fillRect/>
          </a:stretch>
        </p:blipFill>
        <p:spPr>
          <a:xfrm>
            <a:off x="4064000" y="253997"/>
            <a:ext cx="4470399" cy="3200400"/>
          </a:xfrm>
          <a:prstGeom prst="rect">
            <a:avLst/>
          </a:prstGeom>
        </p:spPr>
      </p:pic>
      <p:pic>
        <p:nvPicPr>
          <p:cNvPr id="6" name="Picture 5"/>
          <p:cNvPicPr/>
          <p:nvPr/>
        </p:nvPicPr>
        <p:blipFill>
          <a:blip r:embed="rId3">
            <a:extLst>
              <a:ext uri="{28A0092B-C50C-407E-A947-70E740481C1C}">
                <a14:useLocalDpi xmlns:a14="http://schemas.microsoft.com/office/drawing/2010/main" val="0"/>
              </a:ext>
            </a:extLst>
          </a:blip>
          <a:stretch>
            <a:fillRect/>
          </a:stretch>
        </p:blipFill>
        <p:spPr>
          <a:xfrm>
            <a:off x="4030134" y="3454400"/>
            <a:ext cx="5029199" cy="2844800"/>
          </a:xfrm>
          <a:prstGeom prst="rect">
            <a:avLst/>
          </a:prstGeom>
        </p:spPr>
      </p:pic>
      <p:sp>
        <p:nvSpPr>
          <p:cNvPr id="4" name="Footer Placeholder 3"/>
          <p:cNvSpPr>
            <a:spLocks noGrp="1"/>
          </p:cNvSpPr>
          <p:nvPr>
            <p:ph type="ftr" sz="quarter" idx="11"/>
          </p:nvPr>
        </p:nvSpPr>
        <p:spPr/>
        <p:txBody>
          <a:bodyPr/>
          <a:lstStyle/>
          <a:p>
            <a:r>
              <a:rPr lang="en-US" smtClean="0"/>
              <a:t>Kristina Rismondo: Istraživanje kreativnosti na digitalnim fotografijama učenika XV gimnazije</a:t>
            </a:r>
            <a:endParaRPr lang="en-US"/>
          </a:p>
        </p:txBody>
      </p:sp>
      <p:sp>
        <p:nvSpPr>
          <p:cNvPr id="7" name="Slide Number Placeholder 6"/>
          <p:cNvSpPr>
            <a:spLocks noGrp="1"/>
          </p:cNvSpPr>
          <p:nvPr>
            <p:ph type="sldNum" sz="quarter" idx="12"/>
          </p:nvPr>
        </p:nvSpPr>
        <p:spPr/>
        <p:txBody>
          <a:bodyPr/>
          <a:lstStyle/>
          <a:p>
            <a:fld id="{AC5B1FEA-406A-7749-A5C3-DDCB5F67A4CE}" type="slidenum">
              <a:rPr lang="en-US" smtClean="0"/>
              <a:pPr/>
              <a:t>15</a:t>
            </a:fld>
            <a:endParaRPr lang="en-US"/>
          </a:p>
        </p:txBody>
      </p:sp>
    </p:spTree>
    <p:extLst>
      <p:ext uri="{BB962C8B-B14F-4D97-AF65-F5344CB8AC3E}">
        <p14:creationId xmlns:p14="http://schemas.microsoft.com/office/powerpoint/2010/main" val="685280265"/>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ta-IN" dirty="0" smtClean="0">
                <a:latin typeface="Arial"/>
                <a:cs typeface="Arial"/>
              </a:rPr>
              <a:t>Fotografije niskog kontrasta</a:t>
            </a:r>
            <a:endParaRPr lang="en-US" dirty="0">
              <a:latin typeface="Arial"/>
              <a:cs typeface="Arial"/>
            </a:endParaRPr>
          </a:p>
        </p:txBody>
      </p:sp>
      <p:sp>
        <p:nvSpPr>
          <p:cNvPr id="5" name="Content Placeholder 4"/>
          <p:cNvSpPr>
            <a:spLocks noGrp="1"/>
          </p:cNvSpPr>
          <p:nvPr>
            <p:ph idx="1"/>
          </p:nvPr>
        </p:nvSpPr>
        <p:spPr>
          <a:xfrm>
            <a:off x="838200" y="2038388"/>
            <a:ext cx="4343400" cy="4260812"/>
          </a:xfrm>
        </p:spPr>
        <p:txBody>
          <a:bodyPr>
            <a:normAutofit fontScale="85000" lnSpcReduction="20000"/>
          </a:bodyPr>
          <a:lstStyle/>
          <a:p>
            <a:pPr>
              <a:buFont typeface="Wingdings" charset="2"/>
              <a:buChar char="§"/>
            </a:pPr>
            <a:r>
              <a:rPr lang="hr-HR" i="1" dirty="0">
                <a:latin typeface="Arial"/>
                <a:cs typeface="Arial"/>
              </a:rPr>
              <a:t>Kako sunce zimi zalazi sve prije (trenutno oko 17 sat) fotografija je nastala upravo u doba čarobnog sata – zadnjeg sata prije zalaska sunca. Time sam postigla manji kontrast scene jer je svjetlo raspršenije. Kontrast je također vrlo važna pojava jer prikazuje odnos najmanje i najviše osvjetljenog dijela scene. Na fotografiji se vidi sjena na desnom dijelu reljefa . Zbog toga je taj dio fotografije tamniji, te predstavlja kontrast ispupćenim dijelovima reljefa koji su osvijetljeni. Sjena pada iza njih, laički gledano u dubinu. </a:t>
            </a:r>
            <a:endParaRPr lang="en-US" dirty="0">
              <a:latin typeface="Arial"/>
              <a:cs typeface="Arial"/>
            </a:endParaRPr>
          </a:p>
        </p:txBody>
      </p:sp>
      <p:pic>
        <p:nvPicPr>
          <p:cNvPr id="7" name="Picture 6"/>
          <p:cNvPicPr/>
          <p:nvPr/>
        </p:nvPicPr>
        <p:blipFill rotWithShape="1">
          <a:blip r:embed="rId2">
            <a:extLst>
              <a:ext uri="{28A0092B-C50C-407E-A947-70E740481C1C}">
                <a14:useLocalDpi xmlns:a14="http://schemas.microsoft.com/office/drawing/2010/main" val="0"/>
              </a:ext>
            </a:extLst>
          </a:blip>
          <a:srcRect l="51852" t="-4" r="-61" b="-4"/>
          <a:stretch/>
        </p:blipFill>
        <p:spPr>
          <a:xfrm>
            <a:off x="5256000" y="1879237"/>
            <a:ext cx="2948400" cy="4370705"/>
          </a:xfrm>
          <a:prstGeom prst="rect">
            <a:avLst/>
          </a:prstGeom>
        </p:spPr>
      </p:pic>
      <p:sp>
        <p:nvSpPr>
          <p:cNvPr id="2" name="Footer Placeholder 1"/>
          <p:cNvSpPr>
            <a:spLocks noGrp="1"/>
          </p:cNvSpPr>
          <p:nvPr>
            <p:ph type="ftr" sz="quarter" idx="11"/>
          </p:nvPr>
        </p:nvSpPr>
        <p:spPr/>
        <p:txBody>
          <a:bodyPr/>
          <a:lstStyle/>
          <a:p>
            <a:r>
              <a:rPr lang="en-US" smtClean="0"/>
              <a:t>Kristina Rismondo: Istraživanje kreativnosti na digitalnim fotografijama učenika XV gimnazije</a:t>
            </a:r>
            <a:endParaRPr lang="en-US"/>
          </a:p>
        </p:txBody>
      </p:sp>
      <p:sp>
        <p:nvSpPr>
          <p:cNvPr id="3" name="Slide Number Placeholder 2"/>
          <p:cNvSpPr>
            <a:spLocks noGrp="1"/>
          </p:cNvSpPr>
          <p:nvPr>
            <p:ph type="sldNum" sz="quarter" idx="12"/>
          </p:nvPr>
        </p:nvSpPr>
        <p:spPr/>
        <p:txBody>
          <a:bodyPr/>
          <a:lstStyle/>
          <a:p>
            <a:fld id="{AC5B1FEA-406A-7749-A5C3-DDCB5F67A4CE}" type="slidenum">
              <a:rPr lang="en-US" smtClean="0"/>
              <a:pPr/>
              <a:t>16</a:t>
            </a:fld>
            <a:endParaRPr lang="en-US"/>
          </a:p>
        </p:txBody>
      </p:sp>
    </p:spTree>
    <p:extLst>
      <p:ext uri="{BB962C8B-B14F-4D97-AF65-F5344CB8AC3E}">
        <p14:creationId xmlns:p14="http://schemas.microsoft.com/office/powerpoint/2010/main" val="3522055974"/>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3403703832"/>
              </p:ext>
            </p:extLst>
          </p:nvPr>
        </p:nvGraphicFramePr>
        <p:xfrm>
          <a:off x="1049866" y="973666"/>
          <a:ext cx="7068720" cy="50715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Footer Placeholder 1"/>
          <p:cNvSpPr>
            <a:spLocks noGrp="1"/>
          </p:cNvSpPr>
          <p:nvPr>
            <p:ph type="ftr" sz="quarter" idx="11"/>
          </p:nvPr>
        </p:nvSpPr>
        <p:spPr/>
        <p:txBody>
          <a:bodyPr/>
          <a:lstStyle/>
          <a:p>
            <a:r>
              <a:rPr lang="en-US" smtClean="0"/>
              <a:t>Kristina Rismondo: Istraživanje kreativnosti na digitalnim fotografijama učenika XV gimnazije</a:t>
            </a:r>
            <a:endParaRPr lang="en-US"/>
          </a:p>
        </p:txBody>
      </p:sp>
      <p:sp>
        <p:nvSpPr>
          <p:cNvPr id="3" name="Slide Number Placeholder 2"/>
          <p:cNvSpPr>
            <a:spLocks noGrp="1"/>
          </p:cNvSpPr>
          <p:nvPr>
            <p:ph type="sldNum" sz="quarter" idx="12"/>
          </p:nvPr>
        </p:nvSpPr>
        <p:spPr/>
        <p:txBody>
          <a:bodyPr/>
          <a:lstStyle/>
          <a:p>
            <a:fld id="{AC5B1FEA-406A-7749-A5C3-DDCB5F67A4CE}" type="slidenum">
              <a:rPr lang="en-US" smtClean="0"/>
              <a:pPr/>
              <a:t>17</a:t>
            </a:fld>
            <a:endParaRPr lang="en-US"/>
          </a:p>
        </p:txBody>
      </p:sp>
    </p:spTree>
    <p:extLst>
      <p:ext uri="{BB962C8B-B14F-4D97-AF65-F5344CB8AC3E}">
        <p14:creationId xmlns:p14="http://schemas.microsoft.com/office/powerpoint/2010/main" val="676776011"/>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lika zaslona 2012-10-24 u 23.12.48.png"/>
          <p:cNvPicPr>
            <a:picLocks noGrp="1" noChangeAspect="1"/>
          </p:cNvPicPr>
          <p:nvPr>
            <p:ph idx="1"/>
          </p:nvPr>
        </p:nvPicPr>
        <p:blipFill>
          <a:blip r:embed="rId2">
            <a:extLst>
              <a:ext uri="{28A0092B-C50C-407E-A947-70E740481C1C}">
                <a14:useLocalDpi xmlns:a14="http://schemas.microsoft.com/office/drawing/2010/main" val="0"/>
              </a:ext>
            </a:extLst>
          </a:blip>
          <a:srcRect l="-16944" r="-16944"/>
          <a:stretch>
            <a:fillRect/>
          </a:stretch>
        </p:blipFill>
        <p:spPr>
          <a:xfrm>
            <a:off x="-525913" y="846670"/>
            <a:ext cx="10560716" cy="5588000"/>
          </a:xfrm>
        </p:spPr>
      </p:pic>
      <p:sp>
        <p:nvSpPr>
          <p:cNvPr id="2" name="Title 1"/>
          <p:cNvSpPr>
            <a:spLocks noGrp="1"/>
          </p:cNvSpPr>
          <p:nvPr>
            <p:ph type="title"/>
          </p:nvPr>
        </p:nvSpPr>
        <p:spPr>
          <a:xfrm>
            <a:off x="372537" y="148698"/>
            <a:ext cx="2319866" cy="765704"/>
          </a:xfrm>
        </p:spPr>
        <p:txBody>
          <a:bodyPr/>
          <a:lstStyle/>
          <a:p>
            <a:r>
              <a:rPr lang="ta-IN" b="1" dirty="0" smtClean="0">
                <a:latin typeface="Arial"/>
                <a:cs typeface="Arial"/>
              </a:rPr>
              <a:t>flickr</a:t>
            </a:r>
            <a:endParaRPr lang="en-US" b="1" dirty="0">
              <a:latin typeface="Arial"/>
              <a:cs typeface="Arial"/>
            </a:endParaRPr>
          </a:p>
        </p:txBody>
      </p:sp>
      <p:sp>
        <p:nvSpPr>
          <p:cNvPr id="3" name="Footer Placeholder 2"/>
          <p:cNvSpPr>
            <a:spLocks noGrp="1"/>
          </p:cNvSpPr>
          <p:nvPr>
            <p:ph type="ftr" sz="quarter" idx="11"/>
          </p:nvPr>
        </p:nvSpPr>
        <p:spPr/>
        <p:txBody>
          <a:bodyPr/>
          <a:lstStyle/>
          <a:p>
            <a:r>
              <a:rPr lang="en-US" smtClean="0"/>
              <a:t>Kristina Rismondo: Istraživanje kreativnosti na digitalnim fotografijama učenika XV gimnazije</a:t>
            </a:r>
            <a:endParaRPr lang="en-US"/>
          </a:p>
        </p:txBody>
      </p:sp>
      <p:sp>
        <p:nvSpPr>
          <p:cNvPr id="5" name="Slide Number Placeholder 4"/>
          <p:cNvSpPr>
            <a:spLocks noGrp="1"/>
          </p:cNvSpPr>
          <p:nvPr>
            <p:ph type="sldNum" sz="quarter" idx="12"/>
          </p:nvPr>
        </p:nvSpPr>
        <p:spPr/>
        <p:txBody>
          <a:bodyPr/>
          <a:lstStyle/>
          <a:p>
            <a:fld id="{AC5B1FEA-406A-7749-A5C3-DDCB5F67A4CE}" type="slidenum">
              <a:rPr lang="en-US" smtClean="0"/>
              <a:pPr/>
              <a:t>18</a:t>
            </a:fld>
            <a:endParaRPr lang="en-US"/>
          </a:p>
        </p:txBody>
      </p:sp>
    </p:spTree>
    <p:extLst>
      <p:ext uri="{BB962C8B-B14F-4D97-AF65-F5344CB8AC3E}">
        <p14:creationId xmlns:p14="http://schemas.microsoft.com/office/powerpoint/2010/main" val="1755819870"/>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lika zaslona 2012-08-31 u 15.52.42.png"/>
          <p:cNvPicPr>
            <a:picLocks noGrp="1" noChangeAspect="1"/>
          </p:cNvPicPr>
          <p:nvPr>
            <p:ph sz="quarter" idx="13"/>
          </p:nvPr>
        </p:nvPicPr>
        <p:blipFill>
          <a:blip r:embed="rId2">
            <a:extLst>
              <a:ext uri="{28A0092B-C50C-407E-A947-70E740481C1C}">
                <a14:useLocalDpi xmlns:a14="http://schemas.microsoft.com/office/drawing/2010/main" val="0"/>
              </a:ext>
            </a:extLst>
          </a:blip>
          <a:srcRect l="10258" r="10258"/>
          <a:stretch>
            <a:fillRect/>
          </a:stretch>
        </p:blipFill>
        <p:spPr>
          <a:xfrm>
            <a:off x="551280" y="294978"/>
            <a:ext cx="3657600" cy="3950208"/>
          </a:xfrm>
        </p:spPr>
      </p:pic>
      <p:sp>
        <p:nvSpPr>
          <p:cNvPr id="6" name="Content Placeholder 5"/>
          <p:cNvSpPr>
            <a:spLocks noGrp="1"/>
          </p:cNvSpPr>
          <p:nvPr>
            <p:ph sz="quarter" idx="14"/>
          </p:nvPr>
        </p:nvSpPr>
        <p:spPr>
          <a:xfrm>
            <a:off x="5339419" y="488695"/>
            <a:ext cx="3657600" cy="3950208"/>
          </a:xfrm>
        </p:spPr>
        <p:txBody>
          <a:bodyPr>
            <a:normAutofit/>
          </a:bodyPr>
          <a:lstStyle/>
          <a:p>
            <a:pPr>
              <a:buFont typeface="Wingdings" charset="2"/>
              <a:buChar char="§"/>
            </a:pPr>
            <a:r>
              <a:rPr lang="hr-HR" dirty="0">
                <a:latin typeface="Arial"/>
                <a:cs typeface="Arial"/>
              </a:rPr>
              <a:t>učenici su trebali napraviti po jednu fotografiju i naznačiti simetriju. </a:t>
            </a:r>
            <a:endParaRPr lang="ta-IN" dirty="0" smtClean="0">
              <a:latin typeface="Arial"/>
              <a:cs typeface="Arial"/>
            </a:endParaRPr>
          </a:p>
          <a:p>
            <a:pPr>
              <a:buFont typeface="Wingdings" charset="2"/>
              <a:buChar char="§"/>
            </a:pPr>
            <a:r>
              <a:rPr lang="hr-HR" dirty="0" smtClean="0">
                <a:latin typeface="Arial"/>
                <a:cs typeface="Arial"/>
              </a:rPr>
              <a:t>snimci </a:t>
            </a:r>
            <a:r>
              <a:rPr lang="hr-HR" dirty="0">
                <a:latin typeface="Arial"/>
                <a:cs typeface="Arial"/>
              </a:rPr>
              <a:t>su rađeni najčešće mobilnim aparatima. </a:t>
            </a:r>
            <a:endParaRPr lang="ta-IN" dirty="0" smtClean="0">
              <a:latin typeface="Arial"/>
              <a:cs typeface="Arial"/>
            </a:endParaRPr>
          </a:p>
          <a:p>
            <a:pPr>
              <a:buFont typeface="Wingdings" charset="2"/>
              <a:buChar char="§"/>
            </a:pPr>
            <a:r>
              <a:rPr lang="ta-IN" dirty="0">
                <a:latin typeface="Arial"/>
                <a:cs typeface="Arial"/>
              </a:rPr>
              <a:t>k</a:t>
            </a:r>
            <a:r>
              <a:rPr lang="hr-HR" smtClean="0">
                <a:latin typeface="Arial"/>
                <a:cs typeface="Arial"/>
              </a:rPr>
              <a:t>riterij </a:t>
            </a:r>
            <a:r>
              <a:rPr lang="hr-HR" dirty="0">
                <a:latin typeface="Arial"/>
                <a:cs typeface="Arial"/>
              </a:rPr>
              <a:t>vrednovanja bio je neobičnost.</a:t>
            </a:r>
            <a:r>
              <a:rPr lang="en-US" dirty="0">
                <a:latin typeface="Arial"/>
                <a:cs typeface="Arial"/>
              </a:rPr>
              <a:t> </a:t>
            </a:r>
          </a:p>
        </p:txBody>
      </p:sp>
      <p:graphicFrame>
        <p:nvGraphicFramePr>
          <p:cNvPr id="8" name="Diagram 7"/>
          <p:cNvGraphicFramePr/>
          <p:nvPr>
            <p:extLst>
              <p:ext uri="{D42A27DB-BD31-4B8C-83A1-F6EECF244321}">
                <p14:modId xmlns:p14="http://schemas.microsoft.com/office/powerpoint/2010/main" val="3610973271"/>
              </p:ext>
            </p:extLst>
          </p:nvPr>
        </p:nvGraphicFramePr>
        <p:xfrm>
          <a:off x="1106086" y="2213186"/>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itle 8"/>
          <p:cNvSpPr>
            <a:spLocks noGrp="1"/>
          </p:cNvSpPr>
          <p:nvPr>
            <p:ph type="title"/>
          </p:nvPr>
        </p:nvSpPr>
        <p:spPr/>
        <p:txBody>
          <a:bodyPr/>
          <a:lstStyle/>
          <a:p>
            <a:endParaRPr lang="en-US"/>
          </a:p>
        </p:txBody>
      </p:sp>
      <p:sp>
        <p:nvSpPr>
          <p:cNvPr id="2" name="Footer Placeholder 1"/>
          <p:cNvSpPr>
            <a:spLocks noGrp="1"/>
          </p:cNvSpPr>
          <p:nvPr>
            <p:ph type="ftr" sz="quarter" idx="11"/>
          </p:nvPr>
        </p:nvSpPr>
        <p:spPr/>
        <p:txBody>
          <a:bodyPr/>
          <a:lstStyle/>
          <a:p>
            <a:r>
              <a:rPr lang="en-US" smtClean="0"/>
              <a:t>Kristina Rismondo: Istraživanje kreativnosti na digitalnim fotografijama učenika XV gimnazije</a:t>
            </a:r>
            <a:endParaRPr lang="en-US"/>
          </a:p>
        </p:txBody>
      </p:sp>
      <p:sp>
        <p:nvSpPr>
          <p:cNvPr id="3" name="Slide Number Placeholder 2"/>
          <p:cNvSpPr>
            <a:spLocks noGrp="1"/>
          </p:cNvSpPr>
          <p:nvPr>
            <p:ph type="sldNum" sz="quarter" idx="12"/>
          </p:nvPr>
        </p:nvSpPr>
        <p:spPr/>
        <p:txBody>
          <a:bodyPr/>
          <a:lstStyle/>
          <a:p>
            <a:fld id="{AC5B1FEA-406A-7749-A5C3-DDCB5F67A4CE}" type="slidenum">
              <a:rPr lang="en-US" smtClean="0"/>
              <a:pPr/>
              <a:t>19</a:t>
            </a:fld>
            <a:endParaRPr lang="en-US"/>
          </a:p>
        </p:txBody>
      </p:sp>
    </p:spTree>
    <p:extLst>
      <p:ext uri="{BB962C8B-B14F-4D97-AF65-F5344CB8AC3E}">
        <p14:creationId xmlns:p14="http://schemas.microsoft.com/office/powerpoint/2010/main" val="1258185080"/>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sz="2800" dirty="0">
              <a:latin typeface="Arial"/>
              <a:cs typeface="Arial"/>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683722829"/>
              </p:ext>
            </p:extLst>
          </p:nvPr>
        </p:nvGraphicFramePr>
        <p:xfrm>
          <a:off x="338668" y="1422399"/>
          <a:ext cx="8585200" cy="50630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Footer Placeholder 6"/>
          <p:cNvSpPr>
            <a:spLocks noGrp="1"/>
          </p:cNvSpPr>
          <p:nvPr>
            <p:ph type="ftr" sz="quarter" idx="11"/>
          </p:nvPr>
        </p:nvSpPr>
        <p:spPr/>
        <p:txBody>
          <a:bodyPr/>
          <a:lstStyle/>
          <a:p>
            <a:r>
              <a:rPr lang="en-US" smtClean="0"/>
              <a:t>Kristina Rismondo: Istraživanje kreativnosti na digitalnim fotografijama učenika XV gimnazije</a:t>
            </a:r>
            <a:endParaRPr lang="en-US"/>
          </a:p>
        </p:txBody>
      </p:sp>
      <p:sp>
        <p:nvSpPr>
          <p:cNvPr id="8" name="Slide Number Placeholder 7"/>
          <p:cNvSpPr>
            <a:spLocks noGrp="1"/>
          </p:cNvSpPr>
          <p:nvPr>
            <p:ph type="sldNum" sz="quarter" idx="12"/>
          </p:nvPr>
        </p:nvSpPr>
        <p:spPr/>
        <p:txBody>
          <a:bodyPr/>
          <a:lstStyle/>
          <a:p>
            <a:fld id="{AC5B1FEA-406A-7749-A5C3-DDCB5F67A4CE}" type="slidenum">
              <a:rPr lang="en-US" smtClean="0"/>
              <a:pPr/>
              <a:t>2</a:t>
            </a:fld>
            <a:endParaRPr lang="en-US"/>
          </a:p>
        </p:txBody>
      </p:sp>
    </p:spTree>
    <p:extLst>
      <p:ext uri="{BB962C8B-B14F-4D97-AF65-F5344CB8AC3E}">
        <p14:creationId xmlns:p14="http://schemas.microsoft.com/office/powerpoint/2010/main" val="1973405961"/>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5867" y="436563"/>
            <a:ext cx="2748464" cy="1442674"/>
          </a:xfrm>
        </p:spPr>
        <p:txBody>
          <a:bodyPr/>
          <a:lstStyle/>
          <a:p>
            <a:pPr algn="l"/>
            <a:r>
              <a:rPr lang="ta-IN" sz="4000" dirty="0" smtClean="0">
                <a:latin typeface="Arial"/>
                <a:cs typeface="Arial"/>
              </a:rPr>
              <a:t>Oblici i simetrije II</a:t>
            </a:r>
            <a:endParaRPr lang="en-US" sz="4000" dirty="0">
              <a:latin typeface="Arial"/>
              <a:cs typeface="Arial"/>
            </a:endParaRPr>
          </a:p>
        </p:txBody>
      </p:sp>
      <p:sp>
        <p:nvSpPr>
          <p:cNvPr id="3" name="Content Placeholder 2"/>
          <p:cNvSpPr>
            <a:spLocks noGrp="1"/>
          </p:cNvSpPr>
          <p:nvPr>
            <p:ph sz="quarter" idx="13"/>
          </p:nvPr>
        </p:nvSpPr>
        <p:spPr>
          <a:xfrm>
            <a:off x="562795" y="2039111"/>
            <a:ext cx="2981536" cy="4293955"/>
          </a:xfrm>
        </p:spPr>
        <p:txBody>
          <a:bodyPr>
            <a:normAutofit fontScale="70000" lnSpcReduction="20000"/>
          </a:bodyPr>
          <a:lstStyle/>
          <a:p>
            <a:pPr>
              <a:buFont typeface="Wingdings" charset="2"/>
              <a:buChar char="§"/>
            </a:pPr>
            <a:r>
              <a:rPr lang="hr-HR" dirty="0">
                <a:latin typeface="Arial"/>
                <a:cs typeface="Arial"/>
              </a:rPr>
              <a:t>Kod realizacije projekta Oblici i simetrije u drugim razredima učenicima je savjetovano prethodno dogovaranje s nastavnikom oko odabira fotografija. </a:t>
            </a:r>
            <a:endParaRPr lang="ta-IN" dirty="0" smtClean="0">
              <a:latin typeface="Arial"/>
              <a:cs typeface="Arial"/>
            </a:endParaRPr>
          </a:p>
          <a:p>
            <a:pPr>
              <a:buFont typeface="Wingdings" charset="2"/>
              <a:buChar char="§"/>
            </a:pPr>
            <a:r>
              <a:rPr lang="hr-HR" dirty="0" smtClean="0">
                <a:latin typeface="Arial"/>
                <a:cs typeface="Arial"/>
              </a:rPr>
              <a:t>Učenici </a:t>
            </a:r>
            <a:r>
              <a:rPr lang="hr-HR" dirty="0">
                <a:latin typeface="Arial"/>
                <a:cs typeface="Arial"/>
              </a:rPr>
              <a:t>su nerijetko snimali više fotografija a konačna selekcija bila je usmjerena na kvalitet fotografija. </a:t>
            </a:r>
            <a:endParaRPr lang="ta-IN" dirty="0" smtClean="0">
              <a:latin typeface="Arial"/>
              <a:cs typeface="Arial"/>
            </a:endParaRPr>
          </a:p>
          <a:p>
            <a:pPr>
              <a:buFont typeface="Wingdings" charset="2"/>
              <a:buChar char="§"/>
            </a:pPr>
            <a:r>
              <a:rPr lang="hr-HR" dirty="0" smtClean="0">
                <a:latin typeface="Arial"/>
                <a:cs typeface="Arial"/>
              </a:rPr>
              <a:t>Promišljanje </a:t>
            </a:r>
            <a:r>
              <a:rPr lang="hr-HR" dirty="0">
                <a:latin typeface="Arial"/>
                <a:cs typeface="Arial"/>
              </a:rPr>
              <a:t>produkt dizajna učenike je navelo na oblikovanje u domeni fotografije, grafičkog dizajna i produkt dizajna.</a:t>
            </a:r>
            <a:r>
              <a:rPr lang="en-US" dirty="0">
                <a:latin typeface="Arial"/>
                <a:cs typeface="Arial"/>
              </a:rPr>
              <a:t> </a:t>
            </a:r>
          </a:p>
        </p:txBody>
      </p:sp>
      <p:pic>
        <p:nvPicPr>
          <p:cNvPr id="5" name="Content Placeholder 4" descr="IMG_3383.JPG"/>
          <p:cNvPicPr>
            <a:picLocks noGrp="1" noChangeAspect="1"/>
          </p:cNvPicPr>
          <p:nvPr>
            <p:ph sz="quarter" idx="14"/>
          </p:nvPr>
        </p:nvPicPr>
        <p:blipFill>
          <a:blip r:embed="rId2">
            <a:extLst>
              <a:ext uri="{28A0092B-C50C-407E-A947-70E740481C1C}">
                <a14:useLocalDpi xmlns:a14="http://schemas.microsoft.com/office/drawing/2010/main" val="0"/>
              </a:ext>
            </a:extLst>
          </a:blip>
          <a:srcRect t="-22000" b="-22000"/>
          <a:stretch>
            <a:fillRect/>
          </a:stretch>
        </p:blipFill>
        <p:spPr>
          <a:xfrm>
            <a:off x="3832192" y="-237066"/>
            <a:ext cx="2502057" cy="2702222"/>
          </a:xfrm>
        </p:spPr>
      </p:pic>
      <p:pic>
        <p:nvPicPr>
          <p:cNvPr id="6" name="Picture 5"/>
          <p:cNvPicPr/>
          <p:nvPr/>
        </p:nvPicPr>
        <p:blipFill>
          <a:blip r:embed="rId3">
            <a:extLst>
              <a:ext uri="{28A0092B-C50C-407E-A947-70E740481C1C}">
                <a14:useLocalDpi xmlns:a14="http://schemas.microsoft.com/office/drawing/2010/main" val="0"/>
              </a:ext>
            </a:extLst>
          </a:blip>
          <a:stretch>
            <a:fillRect/>
          </a:stretch>
        </p:blipFill>
        <p:spPr>
          <a:xfrm>
            <a:off x="6350002" y="152400"/>
            <a:ext cx="2675467" cy="1920578"/>
          </a:xfrm>
          <a:prstGeom prst="rect">
            <a:avLst/>
          </a:prstGeom>
        </p:spPr>
      </p:pic>
      <p:pic>
        <p:nvPicPr>
          <p:cNvPr id="7" name="Picture 6"/>
          <p:cNvPicPr/>
          <p:nvPr/>
        </p:nvPicPr>
        <p:blipFill>
          <a:blip r:embed="rId4">
            <a:extLst>
              <a:ext uri="{28A0092B-C50C-407E-A947-70E740481C1C}">
                <a14:useLocalDpi xmlns:a14="http://schemas.microsoft.com/office/drawing/2010/main" val="0"/>
              </a:ext>
            </a:extLst>
          </a:blip>
          <a:stretch>
            <a:fillRect/>
          </a:stretch>
        </p:blipFill>
        <p:spPr>
          <a:xfrm>
            <a:off x="3832191" y="2157643"/>
            <a:ext cx="5227143" cy="3752089"/>
          </a:xfrm>
          <a:prstGeom prst="rect">
            <a:avLst/>
          </a:prstGeom>
        </p:spPr>
      </p:pic>
      <p:sp>
        <p:nvSpPr>
          <p:cNvPr id="4" name="Footer Placeholder 3"/>
          <p:cNvSpPr>
            <a:spLocks noGrp="1"/>
          </p:cNvSpPr>
          <p:nvPr>
            <p:ph type="ftr" sz="quarter" idx="11"/>
          </p:nvPr>
        </p:nvSpPr>
        <p:spPr/>
        <p:txBody>
          <a:bodyPr/>
          <a:lstStyle/>
          <a:p>
            <a:r>
              <a:rPr lang="en-US" smtClean="0"/>
              <a:t>Kristina Rismondo: Istraživanje kreativnosti na digitalnim fotografijama učenika XV gimnazije</a:t>
            </a:r>
            <a:endParaRPr lang="en-US"/>
          </a:p>
        </p:txBody>
      </p:sp>
      <p:sp>
        <p:nvSpPr>
          <p:cNvPr id="8" name="Slide Number Placeholder 7"/>
          <p:cNvSpPr>
            <a:spLocks noGrp="1"/>
          </p:cNvSpPr>
          <p:nvPr>
            <p:ph type="sldNum" sz="quarter" idx="12"/>
          </p:nvPr>
        </p:nvSpPr>
        <p:spPr/>
        <p:txBody>
          <a:bodyPr/>
          <a:lstStyle/>
          <a:p>
            <a:fld id="{AC5B1FEA-406A-7749-A5C3-DDCB5F67A4CE}" type="slidenum">
              <a:rPr lang="en-US" smtClean="0"/>
              <a:pPr/>
              <a:t>20</a:t>
            </a:fld>
            <a:endParaRPr lang="en-US"/>
          </a:p>
        </p:txBody>
      </p:sp>
    </p:spTree>
    <p:extLst>
      <p:ext uri="{BB962C8B-B14F-4D97-AF65-F5344CB8AC3E}">
        <p14:creationId xmlns:p14="http://schemas.microsoft.com/office/powerpoint/2010/main" val="1404479394"/>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1280" y="436563"/>
            <a:ext cx="3766720" cy="1442674"/>
          </a:xfrm>
        </p:spPr>
        <p:txBody>
          <a:bodyPr/>
          <a:lstStyle/>
          <a:p>
            <a:r>
              <a:rPr lang="ta-IN" dirty="0" smtClean="0">
                <a:latin typeface="Arial"/>
                <a:cs typeface="Arial"/>
              </a:rPr>
              <a:t>Evaluacija</a:t>
            </a:r>
            <a:endParaRPr lang="en-US" dirty="0">
              <a:latin typeface="Arial"/>
              <a:cs typeface="Arial"/>
            </a:endParaRPr>
          </a:p>
        </p:txBody>
      </p:sp>
      <p:sp>
        <p:nvSpPr>
          <p:cNvPr id="4" name="Content Placeholder 3"/>
          <p:cNvSpPr>
            <a:spLocks noGrp="1"/>
          </p:cNvSpPr>
          <p:nvPr>
            <p:ph sz="quarter" idx="14"/>
          </p:nvPr>
        </p:nvSpPr>
        <p:spPr>
          <a:xfrm>
            <a:off x="4645152" y="294980"/>
            <a:ext cx="3657600" cy="3950208"/>
          </a:xfrm>
        </p:spPr>
        <p:txBody>
          <a:bodyPr>
            <a:noAutofit/>
          </a:bodyPr>
          <a:lstStyle/>
          <a:p>
            <a:pPr>
              <a:buFont typeface="Wingdings" charset="2"/>
              <a:buChar char="§"/>
            </a:pPr>
            <a:r>
              <a:rPr lang="ta-IN" sz="1600" b="1" dirty="0" smtClean="0">
                <a:latin typeface="Arial"/>
                <a:cs typeface="Arial"/>
              </a:rPr>
              <a:t>Prezentacija</a:t>
            </a:r>
            <a:r>
              <a:rPr lang="ta-IN" sz="1600" dirty="0" smtClean="0">
                <a:latin typeface="Arial"/>
                <a:cs typeface="Arial"/>
              </a:rPr>
              <a:t> </a:t>
            </a:r>
            <a:r>
              <a:rPr lang="ta-IN" sz="1600" dirty="0" smtClean="0">
                <a:latin typeface="Arial"/>
                <a:cs typeface="Arial"/>
              </a:rPr>
              <a:t> </a:t>
            </a:r>
          </a:p>
          <a:p>
            <a:pPr lvl="1">
              <a:buFont typeface="Wingdings" charset="2"/>
              <a:buChar char="§"/>
            </a:pPr>
            <a:r>
              <a:rPr lang="hr-HR" sz="1600" dirty="0" smtClean="0">
                <a:latin typeface="Arial"/>
                <a:cs typeface="Arial"/>
              </a:rPr>
              <a:t>u </a:t>
            </a:r>
            <a:r>
              <a:rPr lang="hr-HR" sz="1600" dirty="0">
                <a:latin typeface="Arial"/>
                <a:cs typeface="Arial"/>
              </a:rPr>
              <a:t>prostorima škole </a:t>
            </a:r>
            <a:endParaRPr lang="ta-IN" sz="1600" dirty="0" smtClean="0">
              <a:latin typeface="Arial"/>
              <a:cs typeface="Arial"/>
            </a:endParaRPr>
          </a:p>
          <a:p>
            <a:pPr lvl="1">
              <a:buFont typeface="Wingdings" charset="2"/>
              <a:buChar char="§"/>
            </a:pPr>
            <a:r>
              <a:rPr lang="hr-HR" sz="1600" dirty="0" smtClean="0">
                <a:latin typeface="Arial"/>
                <a:cs typeface="Arial"/>
              </a:rPr>
              <a:t>Flickr</a:t>
            </a:r>
            <a:r>
              <a:rPr lang="ta-IN" sz="1600" dirty="0" smtClean="0">
                <a:latin typeface="Arial"/>
                <a:cs typeface="Arial"/>
              </a:rPr>
              <a:t> – kao “galerija” učeničkih radova</a:t>
            </a:r>
            <a:endParaRPr lang="ta-IN" sz="1600" dirty="0" smtClean="0">
              <a:latin typeface="Arial"/>
              <a:cs typeface="Arial"/>
            </a:endParaRPr>
          </a:p>
          <a:p>
            <a:pPr>
              <a:buFont typeface="Wingdings" charset="2"/>
              <a:buChar char="§"/>
            </a:pPr>
            <a:r>
              <a:rPr lang="ta-IN" sz="1600" b="1" dirty="0" smtClean="0">
                <a:latin typeface="Arial"/>
                <a:cs typeface="Arial"/>
              </a:rPr>
              <a:t>F</a:t>
            </a:r>
            <a:r>
              <a:rPr lang="hr-HR" sz="1600" b="1" dirty="0" smtClean="0">
                <a:latin typeface="Arial"/>
                <a:cs typeface="Arial"/>
              </a:rPr>
              <a:t>otografi</a:t>
            </a:r>
            <a:r>
              <a:rPr lang="ta-IN" sz="1600" b="1" dirty="0" smtClean="0">
                <a:latin typeface="Arial"/>
                <a:cs typeface="Arial"/>
              </a:rPr>
              <a:t>ja</a:t>
            </a:r>
            <a:r>
              <a:rPr lang="ta-IN" sz="1600" dirty="0" smtClean="0">
                <a:latin typeface="Arial"/>
                <a:cs typeface="Arial"/>
              </a:rPr>
              <a:t> </a:t>
            </a:r>
            <a:endParaRPr lang="ta-IN" sz="1600" dirty="0" smtClean="0">
              <a:latin typeface="Arial"/>
              <a:cs typeface="Arial"/>
            </a:endParaRPr>
          </a:p>
          <a:p>
            <a:pPr lvl="1">
              <a:buFont typeface="Wingdings" charset="2"/>
              <a:buChar char="§"/>
            </a:pPr>
            <a:r>
              <a:rPr lang="hr-HR" sz="1600" dirty="0" smtClean="0">
                <a:latin typeface="Arial"/>
                <a:cs typeface="Arial"/>
              </a:rPr>
              <a:t>razlike </a:t>
            </a:r>
            <a:r>
              <a:rPr lang="hr-HR" sz="1600" dirty="0">
                <a:latin typeface="Arial"/>
                <a:cs typeface="Arial"/>
              </a:rPr>
              <a:t>obzirom na tehničku kvalitetu, kompoziciju, odabir motiva</a:t>
            </a:r>
            <a:r>
              <a:rPr lang="hr-HR" sz="1600" dirty="0" smtClean="0">
                <a:latin typeface="Arial"/>
                <a:cs typeface="Arial"/>
              </a:rPr>
              <a:t>.</a:t>
            </a:r>
            <a:endParaRPr lang="ta-IN" sz="1600" dirty="0" smtClean="0">
              <a:latin typeface="Arial"/>
              <a:cs typeface="Arial"/>
            </a:endParaRPr>
          </a:p>
          <a:p>
            <a:pPr lvl="1">
              <a:buFont typeface="Wingdings" charset="2"/>
              <a:buChar char="§"/>
            </a:pPr>
            <a:r>
              <a:rPr lang="ta-IN" sz="1600" dirty="0" smtClean="0">
                <a:latin typeface="Arial"/>
                <a:cs typeface="Arial"/>
              </a:rPr>
              <a:t>n</a:t>
            </a:r>
            <a:r>
              <a:rPr lang="hr-HR" sz="1600" dirty="0" smtClean="0">
                <a:latin typeface="Arial"/>
                <a:cs typeface="Arial"/>
              </a:rPr>
              <a:t>e </a:t>
            </a:r>
            <a:r>
              <a:rPr lang="hr-HR" sz="1600" dirty="0">
                <a:latin typeface="Arial"/>
                <a:cs typeface="Arial"/>
              </a:rPr>
              <a:t>može se utvrditi da je tijekom projekta došlo do razvoja oblikovnih </a:t>
            </a:r>
            <a:r>
              <a:rPr lang="hr-HR" sz="1600" dirty="0" smtClean="0">
                <a:latin typeface="Arial"/>
                <a:cs typeface="Arial"/>
              </a:rPr>
              <a:t>sposobnosti </a:t>
            </a:r>
            <a:endParaRPr lang="ta-IN" sz="1600" dirty="0" smtClean="0">
              <a:latin typeface="Arial"/>
              <a:cs typeface="Arial"/>
            </a:endParaRPr>
          </a:p>
          <a:p>
            <a:pPr lvl="1">
              <a:buFont typeface="Wingdings" charset="2"/>
              <a:buChar char="§"/>
            </a:pPr>
            <a:r>
              <a:rPr lang="hr-HR" sz="1600" dirty="0" smtClean="0">
                <a:latin typeface="Arial"/>
                <a:cs typeface="Arial"/>
              </a:rPr>
              <a:t>osvještavanj</a:t>
            </a:r>
            <a:r>
              <a:rPr lang="ta-IN" sz="1600" dirty="0" smtClean="0">
                <a:latin typeface="Arial"/>
                <a:cs typeface="Arial"/>
              </a:rPr>
              <a:t>e</a:t>
            </a:r>
            <a:r>
              <a:rPr lang="hr-HR" sz="1600" dirty="0" smtClean="0">
                <a:latin typeface="Arial"/>
                <a:cs typeface="Arial"/>
              </a:rPr>
              <a:t> problema</a:t>
            </a:r>
            <a:endParaRPr lang="ta-IN" sz="1600" dirty="0" smtClean="0">
              <a:latin typeface="Arial"/>
              <a:cs typeface="Arial"/>
            </a:endParaRPr>
          </a:p>
          <a:p>
            <a:pPr lvl="1">
              <a:buFont typeface="Wingdings" charset="2"/>
              <a:buChar char="§"/>
            </a:pPr>
            <a:r>
              <a:rPr lang="ta-IN" sz="1600" dirty="0">
                <a:latin typeface="Arial"/>
                <a:cs typeface="Arial"/>
              </a:rPr>
              <a:t>r</a:t>
            </a:r>
            <a:r>
              <a:rPr lang="hr-HR" sz="1600" dirty="0" smtClean="0">
                <a:latin typeface="Arial"/>
                <a:cs typeface="Arial"/>
              </a:rPr>
              <a:t>azlike </a:t>
            </a:r>
            <a:r>
              <a:rPr lang="hr-HR" sz="1600" dirty="0">
                <a:latin typeface="Arial"/>
                <a:cs typeface="Arial"/>
              </a:rPr>
              <a:t>u kvaliteti radova mogu se pripisati individualnim razlikama koje nisu prethodno provjeravane </a:t>
            </a:r>
            <a:endParaRPr lang="ta-IN" sz="1600" dirty="0" smtClean="0">
              <a:latin typeface="Arial"/>
              <a:cs typeface="Arial"/>
            </a:endParaRPr>
          </a:p>
          <a:p>
            <a:pPr>
              <a:buFont typeface="Wingdings" charset="2"/>
              <a:buChar char="§"/>
            </a:pPr>
            <a:r>
              <a:rPr lang="ta-IN" sz="1600" b="1" dirty="0" smtClean="0">
                <a:latin typeface="Arial"/>
                <a:cs typeface="Arial"/>
              </a:rPr>
              <a:t>M</a:t>
            </a:r>
            <a:r>
              <a:rPr lang="hr-HR" sz="1600" b="1" dirty="0" smtClean="0">
                <a:latin typeface="Arial"/>
                <a:cs typeface="Arial"/>
              </a:rPr>
              <a:t>otivator</a:t>
            </a:r>
            <a:r>
              <a:rPr lang="hr-HR" sz="1600" dirty="0" smtClean="0">
                <a:latin typeface="Arial"/>
                <a:cs typeface="Arial"/>
              </a:rPr>
              <a:t> </a:t>
            </a:r>
            <a:endParaRPr lang="ta-IN" sz="1600" dirty="0" smtClean="0">
              <a:latin typeface="Arial"/>
              <a:cs typeface="Arial"/>
            </a:endParaRPr>
          </a:p>
          <a:p>
            <a:pPr lvl="1">
              <a:buFont typeface="Wingdings" charset="2"/>
              <a:buChar char="§"/>
            </a:pPr>
            <a:r>
              <a:rPr lang="ta-IN" sz="1600" dirty="0">
                <a:latin typeface="Arial"/>
                <a:cs typeface="Arial"/>
              </a:rPr>
              <a:t>e</a:t>
            </a:r>
            <a:r>
              <a:rPr lang="hr-HR" sz="1600" dirty="0" smtClean="0">
                <a:latin typeface="Arial"/>
                <a:cs typeface="Arial"/>
              </a:rPr>
              <a:t>kstrinzični</a:t>
            </a:r>
            <a:endParaRPr lang="ta-IN" sz="1600" dirty="0" smtClean="0">
              <a:latin typeface="Arial"/>
              <a:cs typeface="Arial"/>
            </a:endParaRPr>
          </a:p>
          <a:p>
            <a:pPr lvl="1">
              <a:buFont typeface="Wingdings" charset="2"/>
              <a:buChar char="§"/>
            </a:pPr>
            <a:r>
              <a:rPr lang="ta-IN" sz="1600" dirty="0">
                <a:latin typeface="Arial"/>
                <a:cs typeface="Arial"/>
              </a:rPr>
              <a:t>n</a:t>
            </a:r>
            <a:r>
              <a:rPr lang="ta-IN" sz="1600" dirty="0" smtClean="0">
                <a:latin typeface="Arial"/>
                <a:cs typeface="Arial"/>
              </a:rPr>
              <a:t>ema </a:t>
            </a:r>
            <a:r>
              <a:rPr lang="hr-HR" sz="1600" dirty="0" smtClean="0">
                <a:latin typeface="Arial"/>
                <a:cs typeface="Arial"/>
              </a:rPr>
              <a:t>tipiziran</a:t>
            </a:r>
            <a:r>
              <a:rPr lang="ta-IN" sz="1600" dirty="0" smtClean="0">
                <a:latin typeface="Arial"/>
                <a:cs typeface="Arial"/>
              </a:rPr>
              <a:t>og</a:t>
            </a:r>
            <a:r>
              <a:rPr lang="hr-HR" sz="1600" dirty="0" smtClean="0">
                <a:latin typeface="Arial"/>
                <a:cs typeface="Arial"/>
              </a:rPr>
              <a:t> </a:t>
            </a:r>
            <a:r>
              <a:rPr lang="hr-HR" sz="1600" dirty="0">
                <a:latin typeface="Arial"/>
                <a:cs typeface="Arial"/>
              </a:rPr>
              <a:t>način rješavanja zadanog </a:t>
            </a:r>
            <a:r>
              <a:rPr lang="hr-HR" sz="1600" dirty="0" smtClean="0">
                <a:latin typeface="Arial"/>
                <a:cs typeface="Arial"/>
              </a:rPr>
              <a:t>problema </a:t>
            </a:r>
            <a:endParaRPr lang="en-US" sz="1600" dirty="0">
              <a:latin typeface="Arial"/>
              <a:cs typeface="Arial"/>
            </a:endParaRPr>
          </a:p>
        </p:txBody>
      </p:sp>
      <p:sp>
        <p:nvSpPr>
          <p:cNvPr id="6" name="Content Placeholder 5"/>
          <p:cNvSpPr>
            <a:spLocks noGrp="1"/>
          </p:cNvSpPr>
          <p:nvPr>
            <p:ph sz="quarter" idx="13"/>
          </p:nvPr>
        </p:nvSpPr>
        <p:spPr/>
        <p:txBody>
          <a:bodyPr>
            <a:normAutofit fontScale="70000" lnSpcReduction="20000"/>
          </a:bodyPr>
          <a:lstStyle/>
          <a:p>
            <a:pPr>
              <a:buFont typeface="Wingdings" charset="2"/>
              <a:buChar char="§"/>
            </a:pPr>
            <a:r>
              <a:rPr lang="ta-IN" b="1" dirty="0" smtClean="0">
                <a:latin typeface="Arial"/>
                <a:cs typeface="Arial"/>
              </a:rPr>
              <a:t>K</a:t>
            </a:r>
            <a:r>
              <a:rPr lang="hr-HR" b="1" dirty="0" smtClean="0">
                <a:latin typeface="Arial"/>
                <a:cs typeface="Arial"/>
              </a:rPr>
              <a:t>ognitivn</a:t>
            </a:r>
            <a:r>
              <a:rPr lang="ta-IN" b="1" dirty="0" smtClean="0">
                <a:latin typeface="Arial"/>
                <a:cs typeface="Arial"/>
              </a:rPr>
              <a:t>i</a:t>
            </a:r>
            <a:r>
              <a:rPr lang="hr-HR" b="1" dirty="0" smtClean="0">
                <a:latin typeface="Arial"/>
                <a:cs typeface="Arial"/>
              </a:rPr>
              <a:t> proces</a:t>
            </a:r>
            <a:r>
              <a:rPr lang="ta-IN" b="1" dirty="0" smtClean="0">
                <a:latin typeface="Arial"/>
                <a:cs typeface="Arial"/>
              </a:rPr>
              <a:t>i</a:t>
            </a:r>
          </a:p>
          <a:p>
            <a:pPr lvl="1">
              <a:buFont typeface="Wingdings" charset="2"/>
              <a:buChar char="§"/>
            </a:pPr>
            <a:r>
              <a:rPr lang="hr-HR" dirty="0" smtClean="0">
                <a:latin typeface="Arial"/>
                <a:cs typeface="Arial"/>
              </a:rPr>
              <a:t>razine</a:t>
            </a:r>
            <a:r>
              <a:rPr lang="hr-HR" dirty="0">
                <a:latin typeface="Arial"/>
                <a:cs typeface="Arial"/>
              </a:rPr>
              <a:t>: </a:t>
            </a:r>
            <a:r>
              <a:rPr lang="hr-HR" dirty="0" smtClean="0">
                <a:latin typeface="Arial"/>
                <a:cs typeface="Arial"/>
              </a:rPr>
              <a:t>razumijevanje</a:t>
            </a:r>
            <a:r>
              <a:rPr lang="ta-IN" dirty="0" smtClean="0">
                <a:latin typeface="Arial"/>
                <a:cs typeface="Arial"/>
              </a:rPr>
              <a:t>,</a:t>
            </a:r>
            <a:r>
              <a:rPr lang="hr-HR" dirty="0" smtClean="0">
                <a:latin typeface="Arial"/>
                <a:cs typeface="Arial"/>
              </a:rPr>
              <a:t> primjen</a:t>
            </a:r>
            <a:r>
              <a:rPr lang="ta-IN" dirty="0" smtClean="0">
                <a:latin typeface="Arial"/>
                <a:cs typeface="Arial"/>
              </a:rPr>
              <a:t>a</a:t>
            </a:r>
            <a:r>
              <a:rPr lang="hr-HR" dirty="0" smtClean="0">
                <a:latin typeface="Arial"/>
                <a:cs typeface="Arial"/>
              </a:rPr>
              <a:t> </a:t>
            </a:r>
            <a:r>
              <a:rPr lang="hr-HR" dirty="0">
                <a:latin typeface="Arial"/>
                <a:cs typeface="Arial"/>
              </a:rPr>
              <a:t>terminologije </a:t>
            </a:r>
            <a:r>
              <a:rPr lang="ta-IN" dirty="0" smtClean="0">
                <a:latin typeface="Arial"/>
                <a:cs typeface="Arial"/>
              </a:rPr>
              <a:t>i</a:t>
            </a:r>
            <a:r>
              <a:rPr lang="hr-HR" dirty="0" smtClean="0">
                <a:latin typeface="Arial"/>
                <a:cs typeface="Arial"/>
              </a:rPr>
              <a:t> </a:t>
            </a:r>
            <a:r>
              <a:rPr lang="hr-HR" dirty="0">
                <a:latin typeface="Arial"/>
                <a:cs typeface="Arial"/>
              </a:rPr>
              <a:t>principa oblikovanja,  </a:t>
            </a:r>
            <a:endParaRPr lang="ta-IN" dirty="0" smtClean="0">
              <a:latin typeface="Arial"/>
              <a:cs typeface="Arial"/>
            </a:endParaRPr>
          </a:p>
          <a:p>
            <a:pPr lvl="1">
              <a:buFont typeface="Wingdings" charset="2"/>
              <a:buChar char="§"/>
            </a:pPr>
            <a:r>
              <a:rPr lang="hr-HR" dirty="0" smtClean="0">
                <a:latin typeface="Arial"/>
                <a:cs typeface="Arial"/>
              </a:rPr>
              <a:t>sposobnost </a:t>
            </a:r>
            <a:r>
              <a:rPr lang="hr-HR" dirty="0">
                <a:latin typeface="Arial"/>
                <a:cs typeface="Arial"/>
              </a:rPr>
              <a:t>analize i kritičke procjene vlastitog rada </a:t>
            </a:r>
            <a:endParaRPr lang="ta-IN" dirty="0" smtClean="0">
              <a:latin typeface="Arial"/>
              <a:cs typeface="Arial"/>
            </a:endParaRPr>
          </a:p>
          <a:p>
            <a:pPr lvl="1">
              <a:buFont typeface="Wingdings" charset="2"/>
              <a:buChar char="§"/>
            </a:pPr>
            <a:r>
              <a:rPr lang="hr-HR" dirty="0" smtClean="0">
                <a:latin typeface="Arial"/>
                <a:cs typeface="Arial"/>
              </a:rPr>
              <a:t>kreativni </a:t>
            </a:r>
            <a:r>
              <a:rPr lang="hr-HR" dirty="0">
                <a:latin typeface="Arial"/>
                <a:cs typeface="Arial"/>
              </a:rPr>
              <a:t>postupak izrade fotografija i prezentacije radova. </a:t>
            </a:r>
            <a:endParaRPr lang="ta-IN" dirty="0" smtClean="0">
              <a:latin typeface="Arial"/>
              <a:cs typeface="Arial"/>
            </a:endParaRPr>
          </a:p>
          <a:p>
            <a:pPr>
              <a:buFont typeface="Wingdings" charset="2"/>
              <a:buChar char="§"/>
            </a:pPr>
            <a:r>
              <a:rPr lang="ta-IN" b="1" dirty="0" smtClean="0">
                <a:latin typeface="Arial"/>
                <a:cs typeface="Arial"/>
              </a:rPr>
              <a:t>Realizacija</a:t>
            </a:r>
            <a:r>
              <a:rPr lang="hr-HR" dirty="0" smtClean="0">
                <a:latin typeface="Arial"/>
                <a:cs typeface="Arial"/>
              </a:rPr>
              <a:t> </a:t>
            </a:r>
            <a:endParaRPr lang="ta-IN" dirty="0" smtClean="0">
              <a:latin typeface="Arial"/>
              <a:cs typeface="Arial"/>
            </a:endParaRPr>
          </a:p>
          <a:p>
            <a:pPr lvl="1">
              <a:buFont typeface="Wingdings" charset="2"/>
              <a:buChar char="§"/>
            </a:pPr>
            <a:r>
              <a:rPr lang="hr-HR" dirty="0" smtClean="0">
                <a:latin typeface="Arial"/>
                <a:cs typeface="Arial"/>
              </a:rPr>
              <a:t>pisan</a:t>
            </a:r>
            <a:r>
              <a:rPr lang="ta-IN" dirty="0" smtClean="0">
                <a:latin typeface="Arial"/>
                <a:cs typeface="Arial"/>
              </a:rPr>
              <a:t>a</a:t>
            </a:r>
            <a:r>
              <a:rPr lang="hr-HR" dirty="0" smtClean="0">
                <a:latin typeface="Arial"/>
                <a:cs typeface="Arial"/>
              </a:rPr>
              <a:t> dokumentacij</a:t>
            </a:r>
            <a:r>
              <a:rPr lang="ta-IN" dirty="0" smtClean="0">
                <a:latin typeface="Arial"/>
                <a:cs typeface="Arial"/>
              </a:rPr>
              <a:t>a</a:t>
            </a:r>
            <a:r>
              <a:rPr lang="hr-HR" dirty="0" smtClean="0">
                <a:latin typeface="Arial"/>
                <a:cs typeface="Arial"/>
              </a:rPr>
              <a:t> </a:t>
            </a:r>
            <a:r>
              <a:rPr lang="hr-HR" dirty="0">
                <a:latin typeface="Arial"/>
                <a:cs typeface="Arial"/>
              </a:rPr>
              <a:t>s učeničkim objašnjenjima odabira motiva i </a:t>
            </a:r>
            <a:r>
              <a:rPr lang="hr-HR" dirty="0" smtClean="0">
                <a:latin typeface="Arial"/>
                <a:cs typeface="Arial"/>
              </a:rPr>
              <a:t>funkcije</a:t>
            </a:r>
            <a:endParaRPr lang="ta-IN" dirty="0" smtClean="0">
              <a:latin typeface="Arial"/>
              <a:cs typeface="Arial"/>
            </a:endParaRPr>
          </a:p>
          <a:p>
            <a:pPr lvl="1">
              <a:buFont typeface="Wingdings" charset="2"/>
              <a:buChar char="§"/>
            </a:pPr>
            <a:r>
              <a:rPr lang="hr-HR" dirty="0" smtClean="0">
                <a:latin typeface="Arial"/>
                <a:cs typeface="Arial"/>
              </a:rPr>
              <a:t>opisi </a:t>
            </a:r>
            <a:r>
              <a:rPr lang="hr-HR" dirty="0">
                <a:latin typeface="Arial"/>
                <a:cs typeface="Arial"/>
              </a:rPr>
              <a:t>radova uz primjenu </a:t>
            </a:r>
            <a:r>
              <a:rPr lang="hr-HR" dirty="0" smtClean="0">
                <a:latin typeface="Arial"/>
                <a:cs typeface="Arial"/>
              </a:rPr>
              <a:t>terminologije</a:t>
            </a:r>
            <a:endParaRPr lang="ta-IN" dirty="0" smtClean="0">
              <a:latin typeface="Arial"/>
              <a:cs typeface="Arial"/>
            </a:endParaRPr>
          </a:p>
          <a:p>
            <a:pPr lvl="1">
              <a:buFont typeface="Wingdings" charset="2"/>
              <a:buChar char="§"/>
            </a:pPr>
            <a:r>
              <a:rPr lang="ta-IN" dirty="0">
                <a:latin typeface="Arial"/>
                <a:cs typeface="Arial"/>
              </a:rPr>
              <a:t>n</a:t>
            </a:r>
            <a:r>
              <a:rPr lang="ta-IN" dirty="0" smtClean="0">
                <a:latin typeface="Arial"/>
                <a:cs typeface="Arial"/>
              </a:rPr>
              <a:t>aznačene </a:t>
            </a:r>
            <a:r>
              <a:rPr lang="hr-HR" dirty="0" smtClean="0">
                <a:latin typeface="Arial"/>
                <a:cs typeface="Arial"/>
              </a:rPr>
              <a:t>tehničk</a:t>
            </a:r>
            <a:r>
              <a:rPr lang="ta-IN" dirty="0" smtClean="0">
                <a:latin typeface="Arial"/>
                <a:cs typeface="Arial"/>
              </a:rPr>
              <a:t>e</a:t>
            </a:r>
            <a:r>
              <a:rPr lang="hr-HR" dirty="0" smtClean="0">
                <a:latin typeface="Arial"/>
                <a:cs typeface="Arial"/>
              </a:rPr>
              <a:t> </a:t>
            </a:r>
            <a:r>
              <a:rPr lang="hr-HR" dirty="0" smtClean="0">
                <a:latin typeface="Arial"/>
                <a:cs typeface="Arial"/>
              </a:rPr>
              <a:t>karakteristik</a:t>
            </a:r>
            <a:r>
              <a:rPr lang="ta-IN" dirty="0" smtClean="0">
                <a:latin typeface="Arial"/>
                <a:cs typeface="Arial"/>
              </a:rPr>
              <a:t>e</a:t>
            </a:r>
            <a:endParaRPr lang="en-US" dirty="0">
              <a:latin typeface="Arial"/>
              <a:cs typeface="Arial"/>
            </a:endParaRPr>
          </a:p>
        </p:txBody>
      </p:sp>
      <p:sp>
        <p:nvSpPr>
          <p:cNvPr id="3" name="Footer Placeholder 2"/>
          <p:cNvSpPr>
            <a:spLocks noGrp="1"/>
          </p:cNvSpPr>
          <p:nvPr>
            <p:ph type="ftr" sz="quarter" idx="11"/>
          </p:nvPr>
        </p:nvSpPr>
        <p:spPr/>
        <p:txBody>
          <a:bodyPr/>
          <a:lstStyle/>
          <a:p>
            <a:r>
              <a:rPr lang="en-US" smtClean="0"/>
              <a:t>Kristina Rismondo: Istraživanje kreativnosti na digitalnim fotografijama učenika XV gimnazije</a:t>
            </a:r>
            <a:endParaRPr lang="en-US"/>
          </a:p>
        </p:txBody>
      </p:sp>
      <p:sp>
        <p:nvSpPr>
          <p:cNvPr id="5" name="Slide Number Placeholder 4"/>
          <p:cNvSpPr>
            <a:spLocks noGrp="1"/>
          </p:cNvSpPr>
          <p:nvPr>
            <p:ph type="sldNum" sz="quarter" idx="12"/>
          </p:nvPr>
        </p:nvSpPr>
        <p:spPr/>
        <p:txBody>
          <a:bodyPr/>
          <a:lstStyle/>
          <a:p>
            <a:fld id="{AC5B1FEA-406A-7749-A5C3-DDCB5F67A4CE}" type="slidenum">
              <a:rPr lang="en-US" smtClean="0"/>
              <a:pPr/>
              <a:t>21</a:t>
            </a:fld>
            <a:endParaRPr lang="en-US"/>
          </a:p>
        </p:txBody>
      </p:sp>
    </p:spTree>
    <p:extLst>
      <p:ext uri="{BB962C8B-B14F-4D97-AF65-F5344CB8AC3E}">
        <p14:creationId xmlns:p14="http://schemas.microsoft.com/office/powerpoint/2010/main" val="1485892082"/>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1947" y="154191"/>
            <a:ext cx="8592720" cy="573942"/>
          </a:xfrm>
        </p:spPr>
        <p:txBody>
          <a:bodyPr/>
          <a:lstStyle/>
          <a:p>
            <a:r>
              <a:rPr lang="ta-IN" sz="3600" dirty="0" smtClean="0">
                <a:solidFill>
                  <a:schemeClr val="accent2">
                    <a:lumMod val="75000"/>
                  </a:schemeClr>
                </a:solidFill>
                <a:latin typeface="Arial"/>
                <a:cs typeface="Arial"/>
              </a:rPr>
              <a:t>Razvoj vizualno – prostorne inteligencije</a:t>
            </a:r>
            <a:endParaRPr lang="en-US" sz="3600" dirty="0">
              <a:solidFill>
                <a:schemeClr val="accent2">
                  <a:lumMod val="75000"/>
                </a:schemeClr>
              </a:solidFill>
              <a:latin typeface="Arial"/>
              <a:cs typeface="Arial"/>
            </a:endParaRPr>
          </a:p>
        </p:txBody>
      </p:sp>
      <p:sp>
        <p:nvSpPr>
          <p:cNvPr id="6" name="Text Placeholder 5"/>
          <p:cNvSpPr>
            <a:spLocks noGrp="1"/>
          </p:cNvSpPr>
          <p:nvPr>
            <p:ph type="body" idx="1"/>
          </p:nvPr>
        </p:nvSpPr>
        <p:spPr>
          <a:xfrm>
            <a:off x="449682" y="1224701"/>
            <a:ext cx="3715920" cy="1022386"/>
          </a:xfrm>
        </p:spPr>
        <p:txBody>
          <a:bodyPr/>
          <a:lstStyle/>
          <a:p>
            <a:r>
              <a:rPr lang="en-US" b="1" i="1" dirty="0" smtClean="0">
                <a:latin typeface="Arial"/>
                <a:cs typeface="Arial"/>
              </a:rPr>
              <a:t>V</a:t>
            </a:r>
            <a:r>
              <a:rPr lang="ta-IN" b="1" i="1" dirty="0" smtClean="0">
                <a:latin typeface="Arial"/>
                <a:cs typeface="Arial"/>
              </a:rPr>
              <a:t>izualno – prostorna inteligencija</a:t>
            </a:r>
            <a:endParaRPr lang="en-US" b="1" i="1" dirty="0">
              <a:latin typeface="Arial"/>
              <a:cs typeface="Arial"/>
            </a:endParaRPr>
          </a:p>
        </p:txBody>
      </p:sp>
      <p:sp>
        <p:nvSpPr>
          <p:cNvPr id="7" name="Text Placeholder 6"/>
          <p:cNvSpPr>
            <a:spLocks noGrp="1"/>
          </p:cNvSpPr>
          <p:nvPr>
            <p:ph type="body" sz="quarter" idx="3"/>
          </p:nvPr>
        </p:nvSpPr>
        <p:spPr>
          <a:xfrm>
            <a:off x="5291091" y="1360163"/>
            <a:ext cx="3014708" cy="542394"/>
          </a:xfrm>
        </p:spPr>
        <p:txBody>
          <a:bodyPr/>
          <a:lstStyle/>
          <a:p>
            <a:r>
              <a:rPr lang="ta-IN" b="1" i="1" dirty="0">
                <a:latin typeface="Arial"/>
                <a:cs typeface="Arial"/>
              </a:rPr>
              <a:t>K</a:t>
            </a:r>
            <a:r>
              <a:rPr lang="ta-IN" b="1" i="1" dirty="0" smtClean="0">
                <a:latin typeface="Arial"/>
                <a:cs typeface="Arial"/>
              </a:rPr>
              <a:t>reativnost</a:t>
            </a:r>
            <a:endParaRPr lang="en-US" b="1" i="1" dirty="0">
              <a:latin typeface="Arial"/>
              <a:cs typeface="Arial"/>
            </a:endParaRPr>
          </a:p>
        </p:txBody>
      </p:sp>
      <p:sp>
        <p:nvSpPr>
          <p:cNvPr id="3" name="Content Placeholder 2"/>
          <p:cNvSpPr>
            <a:spLocks noGrp="1"/>
          </p:cNvSpPr>
          <p:nvPr>
            <p:ph sz="quarter" idx="13"/>
          </p:nvPr>
        </p:nvSpPr>
        <p:spPr>
          <a:xfrm>
            <a:off x="705783" y="2455337"/>
            <a:ext cx="3307419" cy="3505201"/>
          </a:xfrm>
        </p:spPr>
        <p:txBody>
          <a:bodyPr>
            <a:normAutofit fontScale="92500"/>
          </a:bodyPr>
          <a:lstStyle/>
          <a:p>
            <a:pPr>
              <a:buFont typeface="Wingdings" charset="2"/>
              <a:buChar char="§"/>
            </a:pPr>
            <a:r>
              <a:rPr lang="hr-HR" dirty="0" smtClean="0">
                <a:latin typeface="Arial"/>
              </a:rPr>
              <a:t>zamjećivanje </a:t>
            </a:r>
            <a:r>
              <a:rPr lang="hr-HR" dirty="0">
                <a:latin typeface="Arial"/>
              </a:rPr>
              <a:t>i oblikovanje vizualnih i prostornih informacija. </a:t>
            </a:r>
            <a:endParaRPr lang="ta-IN" dirty="0" smtClean="0">
              <a:latin typeface="Arial"/>
            </a:endParaRPr>
          </a:p>
          <a:p>
            <a:pPr>
              <a:buFont typeface="Wingdings" charset="2"/>
              <a:buChar char="§"/>
            </a:pPr>
            <a:r>
              <a:rPr lang="hr-HR" dirty="0" smtClean="0">
                <a:latin typeface="Arial"/>
              </a:rPr>
              <a:t>percepcij</a:t>
            </a:r>
            <a:r>
              <a:rPr lang="ta-IN" dirty="0" smtClean="0">
                <a:latin typeface="Arial"/>
              </a:rPr>
              <a:t>a</a:t>
            </a:r>
            <a:r>
              <a:rPr lang="hr-HR" dirty="0" smtClean="0">
                <a:latin typeface="Arial"/>
              </a:rPr>
              <a:t> </a:t>
            </a:r>
            <a:r>
              <a:rPr lang="hr-HR" dirty="0">
                <a:latin typeface="Arial"/>
              </a:rPr>
              <a:t>i </a:t>
            </a:r>
            <a:r>
              <a:rPr lang="hr-HR" dirty="0" smtClean="0">
                <a:latin typeface="Arial"/>
              </a:rPr>
              <a:t>mogućnost </a:t>
            </a:r>
            <a:r>
              <a:rPr lang="hr-HR" dirty="0">
                <a:latin typeface="Arial"/>
              </a:rPr>
              <a:t>grafičkog i prostornog oblikovanja, </a:t>
            </a:r>
            <a:r>
              <a:rPr lang="hr-HR" dirty="0" smtClean="0">
                <a:latin typeface="Arial"/>
              </a:rPr>
              <a:t>vizualn</a:t>
            </a:r>
            <a:r>
              <a:rPr lang="ta-IN" dirty="0">
                <a:latin typeface="Arial"/>
              </a:rPr>
              <a:t>a</a:t>
            </a:r>
            <a:r>
              <a:rPr lang="hr-HR" dirty="0" smtClean="0">
                <a:latin typeface="Arial"/>
              </a:rPr>
              <a:t> prezentacij</a:t>
            </a:r>
            <a:r>
              <a:rPr lang="ta-IN" dirty="0" smtClean="0">
                <a:latin typeface="Arial"/>
              </a:rPr>
              <a:t>a</a:t>
            </a:r>
            <a:r>
              <a:rPr lang="hr-HR" dirty="0" smtClean="0">
                <a:latin typeface="Arial"/>
              </a:rPr>
              <a:t> ideja</a:t>
            </a:r>
            <a:r>
              <a:rPr lang="ta-IN" dirty="0" smtClean="0">
                <a:latin typeface="Arial"/>
              </a:rPr>
              <a:t>, </a:t>
            </a:r>
            <a:r>
              <a:rPr lang="hr-HR" dirty="0" smtClean="0">
                <a:latin typeface="Arial"/>
              </a:rPr>
              <a:t>razvijanje </a:t>
            </a:r>
            <a:r>
              <a:rPr lang="hr-HR" dirty="0">
                <a:latin typeface="Arial"/>
              </a:rPr>
              <a:t>smisla za boje i oblike </a:t>
            </a:r>
            <a:endParaRPr lang="en-US" dirty="0">
              <a:latin typeface="Arial"/>
            </a:endParaRPr>
          </a:p>
        </p:txBody>
      </p:sp>
      <p:sp>
        <p:nvSpPr>
          <p:cNvPr id="8" name="Content Placeholder 7"/>
          <p:cNvSpPr>
            <a:spLocks noGrp="1"/>
          </p:cNvSpPr>
          <p:nvPr>
            <p:ph sz="quarter" idx="14"/>
          </p:nvPr>
        </p:nvSpPr>
        <p:spPr>
          <a:xfrm>
            <a:off x="5283196" y="2421472"/>
            <a:ext cx="3214963" cy="3505199"/>
          </a:xfrm>
        </p:spPr>
        <p:txBody>
          <a:bodyPr>
            <a:normAutofit fontScale="92500"/>
          </a:bodyPr>
          <a:lstStyle/>
          <a:p>
            <a:pPr>
              <a:buFont typeface="Wingdings" charset="2"/>
              <a:buChar char="§"/>
            </a:pPr>
            <a:r>
              <a:rPr lang="hr-HR" dirty="0" smtClean="0">
                <a:latin typeface="Arial"/>
                <a:cs typeface="Arial"/>
              </a:rPr>
              <a:t>kreativn</a:t>
            </a:r>
            <a:r>
              <a:rPr lang="ta-IN" dirty="0" smtClean="0">
                <a:latin typeface="Arial"/>
                <a:cs typeface="Arial"/>
              </a:rPr>
              <a:t>a</a:t>
            </a:r>
            <a:r>
              <a:rPr lang="hr-HR" dirty="0" smtClean="0">
                <a:latin typeface="Arial"/>
                <a:cs typeface="Arial"/>
              </a:rPr>
              <a:t> percepcij</a:t>
            </a:r>
            <a:r>
              <a:rPr lang="ta-IN" dirty="0" smtClean="0">
                <a:latin typeface="Arial"/>
                <a:cs typeface="Arial"/>
              </a:rPr>
              <a:t>a</a:t>
            </a:r>
            <a:r>
              <a:rPr lang="hr-HR" dirty="0" smtClean="0">
                <a:latin typeface="Arial"/>
                <a:cs typeface="Arial"/>
              </a:rPr>
              <a:t> </a:t>
            </a:r>
            <a:r>
              <a:rPr lang="ta-IN" dirty="0" smtClean="0">
                <a:latin typeface="Arial"/>
                <a:cs typeface="Arial"/>
              </a:rPr>
              <a:t>- senzibilitet za oblike</a:t>
            </a:r>
          </a:p>
          <a:p>
            <a:pPr>
              <a:buFont typeface="Wingdings" charset="2"/>
              <a:buChar char="§"/>
            </a:pPr>
            <a:r>
              <a:rPr lang="hr-HR" dirty="0" smtClean="0">
                <a:latin typeface="Arial"/>
                <a:cs typeface="Arial"/>
              </a:rPr>
              <a:t>divergentno </a:t>
            </a:r>
            <a:r>
              <a:rPr lang="hr-HR" dirty="0">
                <a:latin typeface="Arial"/>
                <a:cs typeface="Arial"/>
              </a:rPr>
              <a:t>mišljenje, </a:t>
            </a:r>
            <a:r>
              <a:rPr lang="hr-HR" dirty="0" smtClean="0">
                <a:latin typeface="Arial"/>
                <a:cs typeface="Arial"/>
              </a:rPr>
              <a:t>stvaralačk</a:t>
            </a:r>
            <a:r>
              <a:rPr lang="ta-IN" dirty="0" smtClean="0">
                <a:latin typeface="Arial"/>
                <a:cs typeface="Arial"/>
              </a:rPr>
              <a:t>a</a:t>
            </a:r>
            <a:r>
              <a:rPr lang="hr-HR" dirty="0" smtClean="0">
                <a:latin typeface="Arial"/>
                <a:cs typeface="Arial"/>
              </a:rPr>
              <a:t> inteligencij</a:t>
            </a:r>
            <a:r>
              <a:rPr lang="ta-IN" dirty="0" smtClean="0">
                <a:latin typeface="Arial"/>
                <a:cs typeface="Arial"/>
              </a:rPr>
              <a:t>a, </a:t>
            </a:r>
            <a:r>
              <a:rPr lang="hr-HR" dirty="0" smtClean="0">
                <a:latin typeface="Arial"/>
                <a:cs typeface="Arial"/>
              </a:rPr>
              <a:t> fleksibilno mišljenje</a:t>
            </a:r>
            <a:r>
              <a:rPr lang="ta-IN" dirty="0" smtClean="0">
                <a:latin typeface="Arial"/>
                <a:cs typeface="Arial"/>
              </a:rPr>
              <a:t>, </a:t>
            </a:r>
            <a:r>
              <a:rPr lang="hr-HR" dirty="0" smtClean="0">
                <a:latin typeface="Arial"/>
                <a:cs typeface="Arial"/>
              </a:rPr>
              <a:t> </a:t>
            </a:r>
            <a:r>
              <a:rPr lang="hr-HR" dirty="0">
                <a:latin typeface="Arial"/>
                <a:cs typeface="Arial"/>
              </a:rPr>
              <a:t>stupanj otvorenosti prema pojavama i događajima</a:t>
            </a:r>
            <a:r>
              <a:rPr lang="en-US" dirty="0">
                <a:latin typeface="Arial"/>
                <a:cs typeface="Arial"/>
              </a:rPr>
              <a:t> </a:t>
            </a:r>
          </a:p>
        </p:txBody>
      </p:sp>
      <p:sp>
        <p:nvSpPr>
          <p:cNvPr id="9" name="Footer Placeholder 8"/>
          <p:cNvSpPr>
            <a:spLocks noGrp="1"/>
          </p:cNvSpPr>
          <p:nvPr>
            <p:ph type="ftr" sz="quarter" idx="11"/>
          </p:nvPr>
        </p:nvSpPr>
        <p:spPr/>
        <p:txBody>
          <a:bodyPr/>
          <a:lstStyle/>
          <a:p>
            <a:r>
              <a:rPr lang="en-US" smtClean="0"/>
              <a:t>Kristina Rismondo: Istraživanje kreativnosti na digitalnim fotografijama učenika XV gimnazije</a:t>
            </a:r>
            <a:endParaRPr lang="en-US"/>
          </a:p>
        </p:txBody>
      </p:sp>
      <p:sp>
        <p:nvSpPr>
          <p:cNvPr id="10" name="Slide Number Placeholder 9"/>
          <p:cNvSpPr>
            <a:spLocks noGrp="1"/>
          </p:cNvSpPr>
          <p:nvPr>
            <p:ph type="sldNum" sz="quarter" idx="12"/>
          </p:nvPr>
        </p:nvSpPr>
        <p:spPr/>
        <p:txBody>
          <a:bodyPr/>
          <a:lstStyle/>
          <a:p>
            <a:fld id="{AC5B1FEA-406A-7749-A5C3-DDCB5F67A4CE}" type="slidenum">
              <a:rPr lang="en-US" smtClean="0"/>
              <a:pPr/>
              <a:t>22</a:t>
            </a:fld>
            <a:endParaRPr lang="en-US"/>
          </a:p>
        </p:txBody>
      </p:sp>
    </p:spTree>
    <p:extLst>
      <p:ext uri="{BB962C8B-B14F-4D97-AF65-F5344CB8AC3E}">
        <p14:creationId xmlns:p14="http://schemas.microsoft.com/office/powerpoint/2010/main" val="97709122"/>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551280" y="436563"/>
            <a:ext cx="8041440" cy="748770"/>
          </a:xfrm>
        </p:spPr>
        <p:txBody>
          <a:bodyPr/>
          <a:lstStyle/>
          <a:p>
            <a:r>
              <a:rPr lang="ta-IN" sz="4000" dirty="0" smtClean="0">
                <a:latin typeface="Arial"/>
                <a:cs typeface="Arial"/>
              </a:rPr>
              <a:t>Izvori i poveznice</a:t>
            </a:r>
            <a:endParaRPr lang="en-US" sz="4000" dirty="0">
              <a:latin typeface="Arial"/>
              <a:cs typeface="Arial"/>
            </a:endParaRPr>
          </a:p>
        </p:txBody>
      </p:sp>
      <p:sp>
        <p:nvSpPr>
          <p:cNvPr id="8" name="Content Placeholder 7"/>
          <p:cNvSpPr>
            <a:spLocks noGrp="1"/>
          </p:cNvSpPr>
          <p:nvPr>
            <p:ph sz="quarter" idx="13"/>
          </p:nvPr>
        </p:nvSpPr>
        <p:spPr>
          <a:xfrm>
            <a:off x="575730" y="1497244"/>
            <a:ext cx="8169387" cy="3870622"/>
          </a:xfrm>
        </p:spPr>
        <p:txBody>
          <a:bodyPr>
            <a:normAutofit fontScale="40000" lnSpcReduction="20000"/>
          </a:bodyPr>
          <a:lstStyle/>
          <a:p>
            <a:pPr>
              <a:buFont typeface="Wingdings" charset="2"/>
              <a:buChar char="§"/>
            </a:pPr>
            <a:r>
              <a:rPr lang="hr-HR" sz="4200" dirty="0">
                <a:latin typeface="Arial"/>
                <a:cs typeface="Arial"/>
              </a:rPr>
              <a:t>Anderson, L.W., Krathwohl: A Taxonomy fo Learning, teaching and assessing: A revision of Bloom's taxonomy of educational objectives. Longman, NY 2001.</a:t>
            </a:r>
            <a:endParaRPr lang="en-US" sz="4200" b="1" dirty="0">
              <a:latin typeface="Arial"/>
              <a:cs typeface="Arial"/>
            </a:endParaRPr>
          </a:p>
          <a:p>
            <a:pPr>
              <a:buFont typeface="Wingdings" charset="2"/>
              <a:buChar char="§"/>
            </a:pPr>
            <a:r>
              <a:rPr lang="hr-HR" sz="4200" dirty="0">
                <a:latin typeface="Arial"/>
                <a:cs typeface="Arial"/>
              </a:rPr>
              <a:t>Arnheim, R: Art and visual perception; University of California, Berkeley and Los Angeles, 1974</a:t>
            </a:r>
            <a:endParaRPr lang="en-US" sz="4200" b="1" dirty="0">
              <a:latin typeface="Arial"/>
              <a:cs typeface="Arial"/>
            </a:endParaRPr>
          </a:p>
          <a:p>
            <a:pPr>
              <a:buFont typeface="Wingdings" charset="2"/>
              <a:buChar char="§"/>
            </a:pPr>
            <a:r>
              <a:rPr lang="hr-HR" sz="4200" dirty="0">
                <a:latin typeface="Arial"/>
                <a:cs typeface="Arial"/>
              </a:rPr>
              <a:t>Arar, Lj., Rački, Ž.: Priroda kreativnosti; Psihologijske teme, Vol. 12, Br.1, 2003</a:t>
            </a:r>
            <a:endParaRPr lang="en-US" sz="4200" b="1" dirty="0">
              <a:latin typeface="Arial"/>
              <a:cs typeface="Arial"/>
            </a:endParaRPr>
          </a:p>
          <a:p>
            <a:pPr>
              <a:buFont typeface="Wingdings" charset="2"/>
              <a:buChar char="§"/>
            </a:pPr>
            <a:r>
              <a:rPr lang="hr-HR" sz="4200" dirty="0">
                <a:latin typeface="Arial"/>
                <a:cs typeface="Arial"/>
              </a:rPr>
              <a:t>Benjamin, W: Umjetničko djelo u doba svoje tehničke reproduktivnosti; Život umjetnosti 9; Zagreb 1969;  </a:t>
            </a:r>
            <a:endParaRPr lang="en-US" sz="4200" b="1" dirty="0">
              <a:latin typeface="Arial"/>
              <a:cs typeface="Arial"/>
            </a:endParaRPr>
          </a:p>
          <a:p>
            <a:pPr>
              <a:buFont typeface="Wingdings" charset="2"/>
              <a:buChar char="§"/>
            </a:pPr>
            <a:r>
              <a:rPr lang="hr-HR" sz="4200" dirty="0">
                <a:latin typeface="Arial"/>
                <a:cs typeface="Arial"/>
              </a:rPr>
              <a:t>Damjanov, J: Vizualni jezik i likovna umjetnost; ŠK, Zagreb, 1991</a:t>
            </a:r>
            <a:endParaRPr lang="en-US" sz="4200" b="1" dirty="0">
              <a:latin typeface="Arial"/>
              <a:cs typeface="Arial"/>
            </a:endParaRPr>
          </a:p>
          <a:p>
            <a:pPr>
              <a:buFont typeface="Wingdings" charset="2"/>
              <a:buChar char="§"/>
            </a:pPr>
            <a:r>
              <a:rPr lang="hr-HR" sz="4200" dirty="0">
                <a:latin typeface="Arial"/>
                <a:cs typeface="Arial"/>
              </a:rPr>
              <a:t>Gardner: Frames of mind, Basic books, NY 1993.</a:t>
            </a:r>
            <a:endParaRPr lang="en-US" sz="4200" b="1" dirty="0">
              <a:latin typeface="Arial"/>
              <a:cs typeface="Arial"/>
            </a:endParaRPr>
          </a:p>
          <a:p>
            <a:pPr>
              <a:buFont typeface="Wingdings" charset="2"/>
              <a:buChar char="§"/>
            </a:pPr>
            <a:r>
              <a:rPr lang="hr-HR" sz="4200" dirty="0">
                <a:latin typeface="Arial"/>
                <a:cs typeface="Arial"/>
              </a:rPr>
              <a:t>Ozimec, S: Otkriće kreativnosti; Tonimir, Varaždinske toplice 2006.</a:t>
            </a:r>
            <a:endParaRPr lang="en-US" sz="4200" b="1" dirty="0">
              <a:latin typeface="Arial"/>
              <a:cs typeface="Arial"/>
            </a:endParaRPr>
          </a:p>
          <a:p>
            <a:pPr>
              <a:buFont typeface="Wingdings" charset="2"/>
              <a:buChar char="§"/>
            </a:pPr>
            <a:r>
              <a:rPr lang="hr-HR" sz="4200" dirty="0">
                <a:latin typeface="Arial"/>
                <a:cs typeface="Arial"/>
              </a:rPr>
              <a:t>Vučetić, S. Emocionalna analiza facijalne ekspresije lica s pročelja zgrada; XX dani Ramira Bujasa; Knjiga sažetaka; Odsjek za psihologiju, filozofski fakultet sveučilišta u Zagrebu, Hrvatsko psihološko društvo, 2011</a:t>
            </a:r>
            <a:endParaRPr lang="en-US" sz="4200" b="1" dirty="0">
              <a:latin typeface="Arial"/>
              <a:cs typeface="Arial"/>
            </a:endParaRPr>
          </a:p>
          <a:p>
            <a:pPr>
              <a:buFont typeface="Wingdings" charset="2"/>
              <a:buChar char="§"/>
            </a:pPr>
            <a:r>
              <a:rPr lang="hr-HR" sz="4200" dirty="0">
                <a:latin typeface="Arial"/>
                <a:cs typeface="Arial"/>
              </a:rPr>
              <a:t>Wong; W.: Principles of form and design; New York, J.Willey 1993.</a:t>
            </a:r>
            <a:endParaRPr lang="en-US" sz="4200" b="1" dirty="0">
              <a:latin typeface="Arial"/>
              <a:cs typeface="Arial"/>
            </a:endParaRPr>
          </a:p>
          <a:p>
            <a:endParaRPr lang="en-US" dirty="0"/>
          </a:p>
        </p:txBody>
      </p:sp>
      <p:sp>
        <p:nvSpPr>
          <p:cNvPr id="9" name="Content Placeholder 8"/>
          <p:cNvSpPr>
            <a:spLocks noGrp="1"/>
          </p:cNvSpPr>
          <p:nvPr>
            <p:ph sz="quarter" idx="14"/>
          </p:nvPr>
        </p:nvSpPr>
        <p:spPr>
          <a:xfrm>
            <a:off x="965200" y="5080000"/>
            <a:ext cx="7162800" cy="1032932"/>
          </a:xfrm>
          <a:solidFill>
            <a:srgbClr val="FFE6CD">
              <a:alpha val="70000"/>
            </a:srgbClr>
          </a:solidFill>
        </p:spPr>
        <p:txBody>
          <a:bodyPr/>
          <a:lstStyle/>
          <a:p>
            <a:pPr>
              <a:buFont typeface="Wingdings" charset="2"/>
              <a:buChar char="§"/>
            </a:pPr>
            <a:r>
              <a:rPr lang="en-US" dirty="0">
                <a:hlinkClick r:id="rId2"/>
              </a:rPr>
              <a:t>http://prezi.com/bkakgplmwlj9/lica-s-procelja</a:t>
            </a:r>
            <a:r>
              <a:rPr lang="en-US" dirty="0" smtClean="0">
                <a:hlinkClick r:id="rId2"/>
              </a:rPr>
              <a:t>/</a:t>
            </a:r>
            <a:endParaRPr lang="ta-IN" dirty="0" smtClean="0"/>
          </a:p>
          <a:p>
            <a:pPr>
              <a:buFont typeface="Wingdings" charset="2"/>
              <a:buChar char="§"/>
            </a:pPr>
            <a:r>
              <a:rPr lang="en-US" dirty="0">
                <a:hlinkClick r:id="rId3"/>
              </a:rPr>
              <a:t>http://</a:t>
            </a:r>
            <a:r>
              <a:rPr lang="en-US" dirty="0" err="1">
                <a:hlinkClick r:id="rId3"/>
              </a:rPr>
              <a:t>www.flickr.com</a:t>
            </a:r>
            <a:r>
              <a:rPr lang="en-US" dirty="0">
                <a:hlinkClick r:id="rId3"/>
              </a:rPr>
              <a:t>/groups/</a:t>
            </a:r>
            <a:r>
              <a:rPr lang="en-US" dirty="0" err="1">
                <a:hlinkClick r:id="rId3"/>
              </a:rPr>
              <a:t>simetrije</a:t>
            </a:r>
            <a:r>
              <a:rPr lang="en-US" dirty="0">
                <a:hlinkClick r:id="rId3"/>
              </a:rPr>
              <a:t>/</a:t>
            </a:r>
            <a:endParaRPr lang="en-US" dirty="0"/>
          </a:p>
        </p:txBody>
      </p:sp>
      <p:sp>
        <p:nvSpPr>
          <p:cNvPr id="10" name="Footer Placeholder 9"/>
          <p:cNvSpPr>
            <a:spLocks noGrp="1"/>
          </p:cNvSpPr>
          <p:nvPr>
            <p:ph type="ftr" sz="quarter" idx="11"/>
          </p:nvPr>
        </p:nvSpPr>
        <p:spPr/>
        <p:txBody>
          <a:bodyPr/>
          <a:lstStyle/>
          <a:p>
            <a:r>
              <a:rPr lang="en-US" smtClean="0"/>
              <a:t>Kristina Rismondo: Istraživanje kreativnosti na digitalnim fotografijama učenika XV gimnazije</a:t>
            </a:r>
            <a:endParaRPr lang="en-US"/>
          </a:p>
        </p:txBody>
      </p:sp>
      <p:sp>
        <p:nvSpPr>
          <p:cNvPr id="11" name="Slide Number Placeholder 10"/>
          <p:cNvSpPr>
            <a:spLocks noGrp="1"/>
          </p:cNvSpPr>
          <p:nvPr>
            <p:ph type="sldNum" sz="quarter" idx="12"/>
          </p:nvPr>
        </p:nvSpPr>
        <p:spPr/>
        <p:txBody>
          <a:bodyPr/>
          <a:lstStyle/>
          <a:p>
            <a:fld id="{AC5B1FEA-406A-7749-A5C3-DDCB5F67A4CE}" type="slidenum">
              <a:rPr lang="en-US" smtClean="0"/>
              <a:pPr/>
              <a:t>23</a:t>
            </a:fld>
            <a:endParaRPr lang="en-US"/>
          </a:p>
        </p:txBody>
      </p:sp>
    </p:spTree>
    <p:extLst>
      <p:ext uri="{BB962C8B-B14F-4D97-AF65-F5344CB8AC3E}">
        <p14:creationId xmlns:p14="http://schemas.microsoft.com/office/powerpoint/2010/main" val="472969836"/>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a-IN" sz="2800" dirty="0" smtClean="0">
                <a:latin typeface="Arial"/>
                <a:cs typeface="Arial"/>
              </a:rPr>
              <a:t>Što je kreativnost? Na koji način možemo procijeniti kreativnost? Što je kreativna percepcija? </a:t>
            </a:r>
            <a:endParaRPr lang="en-US" sz="2800" dirty="0">
              <a:latin typeface="Arial"/>
              <a:cs typeface="Arial"/>
            </a:endParaRPr>
          </a:p>
        </p:txBody>
      </p:sp>
      <p:pic>
        <p:nvPicPr>
          <p:cNvPr id="4" name="Arhitektura, detalji i percepcija.m4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058863" y="2038350"/>
            <a:ext cx="7024687" cy="3951288"/>
          </a:xfrm>
        </p:spPr>
      </p:pic>
      <p:sp>
        <p:nvSpPr>
          <p:cNvPr id="3" name="Footer Placeholder 2"/>
          <p:cNvSpPr>
            <a:spLocks noGrp="1"/>
          </p:cNvSpPr>
          <p:nvPr>
            <p:ph type="ftr" sz="quarter" idx="11"/>
          </p:nvPr>
        </p:nvSpPr>
        <p:spPr/>
        <p:txBody>
          <a:bodyPr/>
          <a:lstStyle/>
          <a:p>
            <a:r>
              <a:rPr lang="en-US" smtClean="0"/>
              <a:t>Kristina Rismondo: Istraživanje kreativnosti na digitalnim fotografijama učenika XV gimnazije</a:t>
            </a:r>
            <a:endParaRPr lang="en-US"/>
          </a:p>
        </p:txBody>
      </p:sp>
      <p:sp>
        <p:nvSpPr>
          <p:cNvPr id="5" name="Slide Number Placeholder 4"/>
          <p:cNvSpPr>
            <a:spLocks noGrp="1"/>
          </p:cNvSpPr>
          <p:nvPr>
            <p:ph type="sldNum" sz="quarter" idx="12"/>
          </p:nvPr>
        </p:nvSpPr>
        <p:spPr/>
        <p:txBody>
          <a:bodyPr/>
          <a:lstStyle/>
          <a:p>
            <a:fld id="{AC5B1FEA-406A-7749-A5C3-DDCB5F67A4CE}" type="slidenum">
              <a:rPr lang="en-US" smtClean="0"/>
              <a:pPr/>
              <a:t>3</a:t>
            </a:fld>
            <a:endParaRPr lang="en-US"/>
          </a:p>
        </p:txBody>
      </p:sp>
    </p:spTree>
    <p:extLst>
      <p:ext uri="{BB962C8B-B14F-4D97-AF65-F5344CB8AC3E}">
        <p14:creationId xmlns:p14="http://schemas.microsoft.com/office/powerpoint/2010/main" val="3175481149"/>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a-IN" sz="4000" dirty="0" smtClean="0">
                <a:latin typeface="Arial"/>
                <a:cs typeface="Arial"/>
              </a:rPr>
              <a:t>Digitalna fotografija</a:t>
            </a:r>
            <a:endParaRPr lang="en-US" sz="4000" dirty="0">
              <a:latin typeface="Arial"/>
              <a:cs typeface="Aria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555328452"/>
              </p:ext>
            </p:extLst>
          </p:nvPr>
        </p:nvGraphicFramePr>
        <p:xfrm>
          <a:off x="794924" y="2241587"/>
          <a:ext cx="7611533" cy="37528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ooter Placeholder 2"/>
          <p:cNvSpPr>
            <a:spLocks noGrp="1"/>
          </p:cNvSpPr>
          <p:nvPr>
            <p:ph type="ftr" sz="quarter" idx="11"/>
          </p:nvPr>
        </p:nvSpPr>
        <p:spPr/>
        <p:txBody>
          <a:bodyPr/>
          <a:lstStyle/>
          <a:p>
            <a:r>
              <a:rPr lang="en-US" smtClean="0"/>
              <a:t>Kristina Rismondo: Istraživanje kreativnosti na digitalnim fotografijama učenika XV gimnazije</a:t>
            </a:r>
            <a:endParaRPr lang="en-US"/>
          </a:p>
        </p:txBody>
      </p:sp>
      <p:sp>
        <p:nvSpPr>
          <p:cNvPr id="5" name="Slide Number Placeholder 4"/>
          <p:cNvSpPr>
            <a:spLocks noGrp="1"/>
          </p:cNvSpPr>
          <p:nvPr>
            <p:ph type="sldNum" sz="quarter" idx="12"/>
          </p:nvPr>
        </p:nvSpPr>
        <p:spPr/>
        <p:txBody>
          <a:bodyPr/>
          <a:lstStyle/>
          <a:p>
            <a:fld id="{AC5B1FEA-406A-7749-A5C3-DDCB5F67A4CE}" type="slidenum">
              <a:rPr lang="en-US" smtClean="0"/>
              <a:pPr/>
              <a:t>4</a:t>
            </a:fld>
            <a:endParaRPr lang="en-US"/>
          </a:p>
        </p:txBody>
      </p:sp>
    </p:spTree>
    <p:extLst>
      <p:ext uri="{BB962C8B-B14F-4D97-AF65-F5344CB8AC3E}">
        <p14:creationId xmlns:p14="http://schemas.microsoft.com/office/powerpoint/2010/main" val="3267010715"/>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ta-IN" dirty="0" smtClean="0">
                <a:latin typeface="Arial"/>
                <a:cs typeface="Arial"/>
              </a:rPr>
              <a:t>Kreativnost</a:t>
            </a:r>
            <a:endParaRPr lang="en-US" dirty="0">
              <a:latin typeface="Arial"/>
              <a:cs typeface="Arial"/>
            </a:endParaRPr>
          </a:p>
        </p:txBody>
      </p:sp>
      <p:sp>
        <p:nvSpPr>
          <p:cNvPr id="5" name="Content Placeholder 4"/>
          <p:cNvSpPr>
            <a:spLocks noGrp="1"/>
          </p:cNvSpPr>
          <p:nvPr>
            <p:ph sz="quarter" idx="13"/>
          </p:nvPr>
        </p:nvSpPr>
        <p:spPr/>
        <p:txBody>
          <a:bodyPr/>
          <a:lstStyle/>
          <a:p>
            <a:pPr>
              <a:buFont typeface="Wingdings" charset="2"/>
              <a:buChar char="§"/>
            </a:pPr>
            <a:r>
              <a:rPr lang="hr-HR" dirty="0" smtClean="0">
                <a:latin typeface="Arial"/>
                <a:cs typeface="Arial"/>
              </a:rPr>
              <a:t>konstrukcij</a:t>
            </a:r>
            <a:r>
              <a:rPr lang="ta-IN" dirty="0" smtClean="0">
                <a:latin typeface="Arial"/>
                <a:cs typeface="Arial"/>
              </a:rPr>
              <a:t>a</a:t>
            </a:r>
            <a:r>
              <a:rPr lang="hr-HR" dirty="0" smtClean="0">
                <a:latin typeface="Arial"/>
                <a:cs typeface="Arial"/>
              </a:rPr>
              <a:t> </a:t>
            </a:r>
            <a:r>
              <a:rPr lang="hr-HR" dirty="0">
                <a:latin typeface="Arial"/>
                <a:cs typeface="Arial"/>
              </a:rPr>
              <a:t>koja uključuje divergentno mišljenje, stvaralačku </a:t>
            </a:r>
            <a:r>
              <a:rPr lang="hr-HR" dirty="0" smtClean="0">
                <a:latin typeface="Arial"/>
                <a:cs typeface="Arial"/>
              </a:rPr>
              <a:t>inteligenciju, </a:t>
            </a:r>
            <a:r>
              <a:rPr lang="hr-HR" dirty="0">
                <a:latin typeface="Arial"/>
                <a:cs typeface="Arial"/>
              </a:rPr>
              <a:t>fleksibilno mišljenje i stupanj otvorenosti prema pojavama i događajima </a:t>
            </a:r>
            <a:endParaRPr lang="en-US" dirty="0">
              <a:latin typeface="Arial"/>
              <a:cs typeface="Arial"/>
            </a:endParaRPr>
          </a:p>
        </p:txBody>
      </p:sp>
      <p:sp>
        <p:nvSpPr>
          <p:cNvPr id="6" name="Content Placeholder 5"/>
          <p:cNvSpPr>
            <a:spLocks noGrp="1"/>
          </p:cNvSpPr>
          <p:nvPr>
            <p:ph sz="quarter" idx="14"/>
          </p:nvPr>
        </p:nvSpPr>
        <p:spPr/>
        <p:txBody>
          <a:bodyPr>
            <a:normAutofit fontScale="85000" lnSpcReduction="10000"/>
          </a:bodyPr>
          <a:lstStyle/>
          <a:p>
            <a:pPr>
              <a:buFont typeface="Wingdings" charset="2"/>
              <a:buChar char="§"/>
            </a:pPr>
            <a:r>
              <a:rPr lang="en-US" dirty="0" smtClean="0">
                <a:latin typeface="Arial"/>
                <a:cs typeface="Arial"/>
              </a:rPr>
              <a:t>M</a:t>
            </a:r>
            <a:r>
              <a:rPr lang="ta-IN" dirty="0" smtClean="0">
                <a:latin typeface="Arial"/>
                <a:cs typeface="Arial"/>
              </a:rPr>
              <a:t>ože se </a:t>
            </a:r>
            <a:r>
              <a:rPr lang="hr-HR" dirty="0" smtClean="0">
                <a:latin typeface="Arial"/>
                <a:cs typeface="Arial"/>
              </a:rPr>
              <a:t>promatrati </a:t>
            </a:r>
            <a:r>
              <a:rPr lang="hr-HR" dirty="0">
                <a:latin typeface="Arial"/>
                <a:cs typeface="Arial"/>
              </a:rPr>
              <a:t>kroz više elemenata koji uključuju: </a:t>
            </a:r>
            <a:endParaRPr lang="ta-IN" dirty="0" smtClean="0">
              <a:latin typeface="Arial"/>
              <a:cs typeface="Arial"/>
            </a:endParaRPr>
          </a:p>
          <a:p>
            <a:pPr lvl="1">
              <a:buFont typeface="Wingdings" charset="2"/>
              <a:buChar char="§"/>
            </a:pPr>
            <a:r>
              <a:rPr lang="hr-HR" dirty="0" smtClean="0">
                <a:latin typeface="Arial"/>
                <a:cs typeface="Arial"/>
              </a:rPr>
              <a:t>stvaralački </a:t>
            </a:r>
            <a:r>
              <a:rPr lang="hr-HR" dirty="0">
                <a:latin typeface="Arial"/>
                <a:cs typeface="Arial"/>
              </a:rPr>
              <a:t>čin</a:t>
            </a:r>
            <a:r>
              <a:rPr lang="hr-HR" dirty="0" smtClean="0">
                <a:latin typeface="Arial"/>
                <a:cs typeface="Arial"/>
              </a:rPr>
              <a:t>,</a:t>
            </a:r>
            <a:endParaRPr lang="ta-IN" dirty="0" smtClean="0">
              <a:latin typeface="Arial"/>
              <a:cs typeface="Arial"/>
            </a:endParaRPr>
          </a:p>
          <a:p>
            <a:pPr lvl="1">
              <a:buFont typeface="Wingdings" charset="2"/>
              <a:buChar char="§"/>
            </a:pPr>
            <a:r>
              <a:rPr lang="hr-HR" dirty="0" smtClean="0">
                <a:latin typeface="Arial"/>
                <a:cs typeface="Arial"/>
              </a:rPr>
              <a:t>originalni </a:t>
            </a:r>
            <a:r>
              <a:rPr lang="hr-HR" dirty="0">
                <a:latin typeface="Arial"/>
                <a:cs typeface="Arial"/>
              </a:rPr>
              <a:t>produkt, </a:t>
            </a:r>
            <a:endParaRPr lang="ta-IN" dirty="0" smtClean="0">
              <a:latin typeface="Arial"/>
              <a:cs typeface="Arial"/>
            </a:endParaRPr>
          </a:p>
          <a:p>
            <a:pPr lvl="1">
              <a:buFont typeface="Wingdings" charset="2"/>
              <a:buChar char="§"/>
            </a:pPr>
            <a:r>
              <a:rPr lang="hr-HR" dirty="0" smtClean="0">
                <a:latin typeface="Arial"/>
                <a:cs typeface="Arial"/>
              </a:rPr>
              <a:t>osobnosti </a:t>
            </a:r>
            <a:r>
              <a:rPr lang="hr-HR" dirty="0">
                <a:latin typeface="Arial"/>
                <a:cs typeface="Arial"/>
              </a:rPr>
              <a:t>autora ili </a:t>
            </a:r>
            <a:endParaRPr lang="ta-IN" dirty="0" smtClean="0">
              <a:latin typeface="Arial"/>
              <a:cs typeface="Arial"/>
            </a:endParaRPr>
          </a:p>
          <a:p>
            <a:pPr lvl="1">
              <a:buFont typeface="Wingdings" charset="2"/>
              <a:buChar char="§"/>
            </a:pPr>
            <a:r>
              <a:rPr lang="hr-HR" dirty="0" smtClean="0">
                <a:latin typeface="Arial"/>
                <a:cs typeface="Arial"/>
              </a:rPr>
              <a:t>proces</a:t>
            </a:r>
            <a:r>
              <a:rPr lang="hr-HR" dirty="0">
                <a:latin typeface="Arial"/>
                <a:cs typeface="Arial"/>
              </a:rPr>
              <a:t>. </a:t>
            </a:r>
            <a:endParaRPr lang="ta-IN" dirty="0" smtClean="0">
              <a:latin typeface="Arial"/>
              <a:cs typeface="Arial"/>
            </a:endParaRPr>
          </a:p>
          <a:p>
            <a:pPr>
              <a:buFont typeface="Wingdings" charset="2"/>
              <a:buChar char="§"/>
            </a:pPr>
            <a:r>
              <a:rPr lang="ta-IN" dirty="0" smtClean="0">
                <a:latin typeface="Arial"/>
                <a:cs typeface="Arial"/>
              </a:rPr>
              <a:t>M</a:t>
            </a:r>
            <a:r>
              <a:rPr lang="hr-HR" dirty="0" smtClean="0">
                <a:latin typeface="Arial"/>
                <a:cs typeface="Arial"/>
              </a:rPr>
              <a:t>etoda </a:t>
            </a:r>
            <a:r>
              <a:rPr lang="hr-HR" dirty="0">
                <a:latin typeface="Arial"/>
                <a:cs typeface="Arial"/>
              </a:rPr>
              <a:t>procjene kreativnosti je četverokomponetni okvir </a:t>
            </a:r>
            <a:r>
              <a:rPr lang="hr-HR" dirty="0" smtClean="0">
                <a:latin typeface="Arial"/>
                <a:cs typeface="Arial"/>
              </a:rPr>
              <a:t>koji </a:t>
            </a:r>
            <a:r>
              <a:rPr lang="hr-HR" dirty="0">
                <a:latin typeface="Arial"/>
                <a:cs typeface="Arial"/>
              </a:rPr>
              <a:t>uključuje komponente: ličnost, proces, produkt i uvjeravanje. </a:t>
            </a:r>
            <a:endParaRPr lang="en-US" b="1" dirty="0">
              <a:latin typeface="Arial"/>
              <a:cs typeface="Arial"/>
            </a:endParaRPr>
          </a:p>
          <a:p>
            <a:endParaRPr lang="en-US" dirty="0"/>
          </a:p>
        </p:txBody>
      </p:sp>
      <p:sp>
        <p:nvSpPr>
          <p:cNvPr id="2" name="Footer Placeholder 1"/>
          <p:cNvSpPr>
            <a:spLocks noGrp="1"/>
          </p:cNvSpPr>
          <p:nvPr>
            <p:ph type="ftr" sz="quarter" idx="11"/>
          </p:nvPr>
        </p:nvSpPr>
        <p:spPr/>
        <p:txBody>
          <a:bodyPr/>
          <a:lstStyle/>
          <a:p>
            <a:r>
              <a:rPr lang="en-US" smtClean="0"/>
              <a:t>Kristina Rismondo: Istraživanje kreativnosti na digitalnim fotografijama učenika XV gimnazije</a:t>
            </a:r>
            <a:endParaRPr lang="en-US"/>
          </a:p>
        </p:txBody>
      </p:sp>
      <p:sp>
        <p:nvSpPr>
          <p:cNvPr id="3" name="Slide Number Placeholder 2"/>
          <p:cNvSpPr>
            <a:spLocks noGrp="1"/>
          </p:cNvSpPr>
          <p:nvPr>
            <p:ph type="sldNum" sz="quarter" idx="12"/>
          </p:nvPr>
        </p:nvSpPr>
        <p:spPr/>
        <p:txBody>
          <a:bodyPr/>
          <a:lstStyle/>
          <a:p>
            <a:fld id="{AC5B1FEA-406A-7749-A5C3-DDCB5F67A4CE}" type="slidenum">
              <a:rPr lang="en-US" smtClean="0"/>
              <a:pPr/>
              <a:t>5</a:t>
            </a:fld>
            <a:endParaRPr lang="en-US"/>
          </a:p>
        </p:txBody>
      </p:sp>
    </p:spTree>
    <p:extLst>
      <p:ext uri="{BB962C8B-B14F-4D97-AF65-F5344CB8AC3E}">
        <p14:creationId xmlns:p14="http://schemas.microsoft.com/office/powerpoint/2010/main" val="758850669"/>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5" name="Text Placeholder 4"/>
          <p:cNvSpPr>
            <a:spLocks noGrp="1"/>
          </p:cNvSpPr>
          <p:nvPr>
            <p:ph type="body" idx="1"/>
          </p:nvPr>
        </p:nvSpPr>
        <p:spPr>
          <a:xfrm>
            <a:off x="841248" y="1516651"/>
            <a:ext cx="3519598" cy="704811"/>
          </a:xfrm>
        </p:spPr>
        <p:txBody>
          <a:bodyPr/>
          <a:lstStyle/>
          <a:p>
            <a:r>
              <a:rPr lang="ta-IN" b="1" i="1" dirty="0">
                <a:latin typeface="Arial"/>
                <a:cs typeface="Arial"/>
              </a:rPr>
              <a:t>Kreativna percepcija</a:t>
            </a:r>
            <a:endParaRPr lang="en-US" b="1" i="1" dirty="0">
              <a:latin typeface="Arial"/>
              <a:cs typeface="Arial"/>
            </a:endParaRPr>
          </a:p>
        </p:txBody>
      </p:sp>
      <p:sp>
        <p:nvSpPr>
          <p:cNvPr id="6" name="Text Placeholder 5"/>
          <p:cNvSpPr>
            <a:spLocks noGrp="1"/>
          </p:cNvSpPr>
          <p:nvPr>
            <p:ph type="body" sz="quarter" idx="3"/>
          </p:nvPr>
        </p:nvSpPr>
        <p:spPr/>
        <p:txBody>
          <a:bodyPr/>
          <a:lstStyle/>
          <a:p>
            <a:r>
              <a:rPr lang="ta-IN" b="1" i="1" dirty="0" smtClean="0">
                <a:latin typeface="Arial"/>
                <a:cs typeface="Arial"/>
              </a:rPr>
              <a:t>Vizualno prostorna inteligencija</a:t>
            </a:r>
            <a:endParaRPr lang="en-US" b="1" i="1" dirty="0">
              <a:latin typeface="Arial"/>
              <a:cs typeface="Arial"/>
            </a:endParaRPr>
          </a:p>
        </p:txBody>
      </p:sp>
      <p:graphicFrame>
        <p:nvGraphicFramePr>
          <p:cNvPr id="9" name="Content Placeholder 8"/>
          <p:cNvGraphicFramePr>
            <a:graphicFrameLocks noGrp="1"/>
          </p:cNvGraphicFramePr>
          <p:nvPr>
            <p:ph sz="quarter" idx="13"/>
            <p:extLst>
              <p:ext uri="{D42A27DB-BD31-4B8C-83A1-F6EECF244321}">
                <p14:modId xmlns:p14="http://schemas.microsoft.com/office/powerpoint/2010/main" val="4193069424"/>
              </p:ext>
            </p:extLst>
          </p:nvPr>
        </p:nvGraphicFramePr>
        <p:xfrm>
          <a:off x="1032936" y="2249053"/>
          <a:ext cx="3687324" cy="41327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Content Placeholder 7"/>
          <p:cNvSpPr>
            <a:spLocks noGrp="1"/>
          </p:cNvSpPr>
          <p:nvPr>
            <p:ph sz="quarter" idx="14"/>
          </p:nvPr>
        </p:nvSpPr>
        <p:spPr>
          <a:xfrm>
            <a:off x="5291091" y="2743200"/>
            <a:ext cx="3317028" cy="3246120"/>
          </a:xfrm>
        </p:spPr>
        <p:txBody>
          <a:bodyPr>
            <a:noAutofit/>
          </a:bodyPr>
          <a:lstStyle/>
          <a:p>
            <a:pPr>
              <a:buFont typeface="Wingdings" charset="2"/>
              <a:buChar char="§"/>
            </a:pPr>
            <a:r>
              <a:rPr lang="en-US" dirty="0" smtClean="0">
                <a:latin typeface="Arial"/>
                <a:cs typeface="Arial"/>
              </a:rPr>
              <a:t>S</a:t>
            </a:r>
            <a:r>
              <a:rPr lang="ta-IN" dirty="0" smtClean="0">
                <a:latin typeface="Arial"/>
                <a:cs typeface="Arial"/>
              </a:rPr>
              <a:t>mještaj motiva iznad uobičajenog polja pogleda</a:t>
            </a:r>
          </a:p>
          <a:p>
            <a:pPr>
              <a:buFont typeface="Wingdings" charset="2"/>
              <a:buChar char="§"/>
            </a:pPr>
            <a:r>
              <a:rPr lang="en-US" dirty="0" smtClean="0">
                <a:latin typeface="Arial"/>
                <a:cs typeface="Arial"/>
              </a:rPr>
              <a:t>S</a:t>
            </a:r>
            <a:r>
              <a:rPr lang="ta-IN" dirty="0" smtClean="0">
                <a:latin typeface="Arial"/>
                <a:cs typeface="Arial"/>
              </a:rPr>
              <a:t>agledavanje kao plastična zagonetka oblika i sjena</a:t>
            </a:r>
            <a:endParaRPr lang="en-US" dirty="0">
              <a:latin typeface="Arial"/>
              <a:cs typeface="Arial"/>
            </a:endParaRPr>
          </a:p>
        </p:txBody>
      </p:sp>
      <p:sp>
        <p:nvSpPr>
          <p:cNvPr id="3" name="Footer Placeholder 2"/>
          <p:cNvSpPr>
            <a:spLocks noGrp="1"/>
          </p:cNvSpPr>
          <p:nvPr>
            <p:ph type="ftr" sz="quarter" idx="11"/>
          </p:nvPr>
        </p:nvSpPr>
        <p:spPr/>
        <p:txBody>
          <a:bodyPr/>
          <a:lstStyle/>
          <a:p>
            <a:r>
              <a:rPr lang="en-US" smtClean="0"/>
              <a:t>Kristina Rismondo: Istraživanje kreativnosti na digitalnim fotografijama učenika XV gimnazije</a:t>
            </a:r>
            <a:endParaRPr lang="en-US"/>
          </a:p>
        </p:txBody>
      </p:sp>
      <p:sp>
        <p:nvSpPr>
          <p:cNvPr id="4" name="Slide Number Placeholder 3"/>
          <p:cNvSpPr>
            <a:spLocks noGrp="1"/>
          </p:cNvSpPr>
          <p:nvPr>
            <p:ph type="sldNum" sz="quarter" idx="12"/>
          </p:nvPr>
        </p:nvSpPr>
        <p:spPr/>
        <p:txBody>
          <a:bodyPr/>
          <a:lstStyle/>
          <a:p>
            <a:fld id="{AC5B1FEA-406A-7749-A5C3-DDCB5F67A4CE}" type="slidenum">
              <a:rPr lang="en-US" smtClean="0"/>
              <a:pPr/>
              <a:t>6</a:t>
            </a:fld>
            <a:endParaRPr lang="en-US"/>
          </a:p>
        </p:txBody>
      </p:sp>
    </p:spTree>
    <p:extLst>
      <p:ext uri="{BB962C8B-B14F-4D97-AF65-F5344CB8AC3E}">
        <p14:creationId xmlns:p14="http://schemas.microsoft.com/office/powerpoint/2010/main" val="3816262512"/>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809750" y="34593"/>
            <a:ext cx="3522038" cy="1442674"/>
          </a:xfrm>
        </p:spPr>
        <p:txBody>
          <a:bodyPr/>
          <a:lstStyle/>
          <a:p>
            <a:r>
              <a:rPr lang="ta-IN" dirty="0" smtClean="0">
                <a:latin typeface="Arial"/>
                <a:cs typeface="Arial"/>
              </a:rPr>
              <a:t>Opći uvjeti</a:t>
            </a:r>
            <a:endParaRPr lang="en-US" dirty="0">
              <a:latin typeface="Arial"/>
              <a:cs typeface="Arial"/>
            </a:endParaRPr>
          </a:p>
        </p:txBody>
      </p:sp>
      <p:sp>
        <p:nvSpPr>
          <p:cNvPr id="8" name="Content Placeholder 7"/>
          <p:cNvSpPr>
            <a:spLocks noGrp="1"/>
          </p:cNvSpPr>
          <p:nvPr>
            <p:ph sz="quarter" idx="13"/>
          </p:nvPr>
        </p:nvSpPr>
        <p:spPr>
          <a:xfrm>
            <a:off x="841248" y="2039112"/>
            <a:ext cx="2968502" cy="3950208"/>
          </a:xfrm>
        </p:spPr>
        <p:txBody>
          <a:bodyPr/>
          <a:lstStyle/>
          <a:p>
            <a:pPr>
              <a:buFont typeface="Wingdings" charset="2"/>
              <a:buChar char="§"/>
            </a:pPr>
            <a:r>
              <a:rPr lang="ta-IN" dirty="0" smtClean="0">
                <a:latin typeface="Arial"/>
                <a:cs typeface="Arial"/>
              </a:rPr>
              <a:t>učenici </a:t>
            </a:r>
            <a:r>
              <a:rPr lang="ta-IN" dirty="0" smtClean="0">
                <a:latin typeface="Arial"/>
                <a:cs typeface="Arial"/>
              </a:rPr>
              <a:t>nisu podučavani u fotografiranju</a:t>
            </a:r>
          </a:p>
          <a:p>
            <a:pPr>
              <a:buFont typeface="Wingdings" charset="2"/>
              <a:buChar char="§"/>
            </a:pPr>
            <a:r>
              <a:rPr lang="ta-IN" dirty="0" smtClean="0">
                <a:latin typeface="Arial"/>
                <a:cs typeface="Arial"/>
              </a:rPr>
              <a:t>nisu </a:t>
            </a:r>
            <a:r>
              <a:rPr lang="ta-IN" dirty="0" smtClean="0">
                <a:latin typeface="Arial"/>
                <a:cs typeface="Arial"/>
              </a:rPr>
              <a:t>provjerena primarna znanja učenika</a:t>
            </a:r>
          </a:p>
          <a:p>
            <a:pPr>
              <a:buFont typeface="Wingdings" charset="2"/>
              <a:buChar char="§"/>
            </a:pPr>
            <a:r>
              <a:rPr lang="ta-IN" dirty="0" smtClean="0">
                <a:latin typeface="Arial"/>
                <a:cs typeface="Arial"/>
              </a:rPr>
              <a:t>ekstrinzičan </a:t>
            </a:r>
            <a:r>
              <a:rPr lang="ta-IN" dirty="0" smtClean="0">
                <a:latin typeface="Arial"/>
                <a:cs typeface="Arial"/>
              </a:rPr>
              <a:t>motivator (ocjena)</a:t>
            </a:r>
            <a:endParaRPr lang="en-US" dirty="0">
              <a:latin typeface="Arial"/>
              <a:cs typeface="Arial"/>
            </a:endParaRPr>
          </a:p>
        </p:txBody>
      </p:sp>
      <p:graphicFrame>
        <p:nvGraphicFramePr>
          <p:cNvPr id="10" name="Content Placeholder 9"/>
          <p:cNvGraphicFramePr>
            <a:graphicFrameLocks noGrp="1"/>
          </p:cNvGraphicFramePr>
          <p:nvPr>
            <p:ph sz="quarter" idx="14"/>
            <p:extLst>
              <p:ext uri="{D42A27DB-BD31-4B8C-83A1-F6EECF244321}">
                <p14:modId xmlns:p14="http://schemas.microsoft.com/office/powerpoint/2010/main" val="138875825"/>
              </p:ext>
            </p:extLst>
          </p:nvPr>
        </p:nvGraphicFramePr>
        <p:xfrm>
          <a:off x="3809750" y="1289460"/>
          <a:ext cx="4782970" cy="4486499"/>
        </p:xfrm>
        <a:graphic>
          <a:graphicData uri="http://schemas.openxmlformats.org/drawingml/2006/table">
            <a:tbl>
              <a:tblPr firstRow="1" bandRow="1">
                <a:tableStyleId>{5C22544A-7EE6-4342-B048-85BDC9FD1C3A}</a:tableStyleId>
              </a:tblPr>
              <a:tblGrid>
                <a:gridCol w="1195031"/>
                <a:gridCol w="718157"/>
                <a:gridCol w="956594"/>
                <a:gridCol w="956594"/>
                <a:gridCol w="956594"/>
              </a:tblGrid>
              <a:tr h="1076200">
                <a:tc gridSpan="2">
                  <a:txBody>
                    <a:bodyPr/>
                    <a:lstStyle/>
                    <a:p>
                      <a:r>
                        <a:rPr lang="ta-IN" sz="1400" dirty="0" smtClean="0">
                          <a:latin typeface="Arial"/>
                        </a:rPr>
                        <a:t>Projekt</a:t>
                      </a:r>
                      <a:endParaRPr lang="en-US" sz="1400" dirty="0">
                        <a:latin typeface="Arial"/>
                      </a:endParaRPr>
                    </a:p>
                  </a:txBody>
                  <a:tcPr/>
                </a:tc>
                <a:tc hMerge="1">
                  <a:txBody>
                    <a:bodyPr/>
                    <a:lstStyle/>
                    <a:p>
                      <a:endParaRPr lang="en-US" dirty="0"/>
                    </a:p>
                  </a:txBody>
                  <a:tcPr/>
                </a:tc>
                <a:tc>
                  <a:txBody>
                    <a:bodyPr/>
                    <a:lstStyle/>
                    <a:p>
                      <a:r>
                        <a:rPr lang="hr-HR" sz="1400" b="1" kern="1200" dirty="0" smtClean="0">
                          <a:solidFill>
                            <a:schemeClr val="lt1"/>
                          </a:solidFill>
                          <a:effectLst/>
                          <a:latin typeface="Arial"/>
                          <a:ea typeface="+mn-ea"/>
                          <a:cs typeface="+mn-cs"/>
                        </a:rPr>
                        <a:t>Lica s pročelja</a:t>
                      </a:r>
                      <a:r>
                        <a:rPr lang="en-US" sz="1400" dirty="0" smtClean="0">
                          <a:effectLst/>
                          <a:latin typeface="Arial"/>
                        </a:rPr>
                        <a:t> </a:t>
                      </a:r>
                      <a:endParaRPr lang="en-US" sz="1400" dirty="0">
                        <a:latin typeface="Arial"/>
                      </a:endParaRPr>
                    </a:p>
                  </a:txBody>
                  <a:tcPr/>
                </a:tc>
                <a:tc>
                  <a:txBody>
                    <a:bodyPr/>
                    <a:lstStyle/>
                    <a:p>
                      <a:r>
                        <a:rPr lang="hr-HR" sz="1400" b="1" kern="1200" dirty="0" smtClean="0">
                          <a:solidFill>
                            <a:schemeClr val="lt1"/>
                          </a:solidFill>
                          <a:effectLst/>
                          <a:latin typeface="Arial"/>
                          <a:ea typeface="+mn-ea"/>
                          <a:cs typeface="+mn-cs"/>
                        </a:rPr>
                        <a:t>Oblici i simetrije 1. Razred</a:t>
                      </a:r>
                      <a:r>
                        <a:rPr lang="en-US" sz="1400" dirty="0" smtClean="0">
                          <a:effectLst/>
                          <a:latin typeface="Arial"/>
                        </a:rPr>
                        <a:t> </a:t>
                      </a:r>
                      <a:endParaRPr lang="en-US" sz="1400" dirty="0">
                        <a:latin typeface="Arial"/>
                      </a:endParaRPr>
                    </a:p>
                  </a:txBody>
                  <a:tcPr/>
                </a:tc>
                <a:tc>
                  <a:txBody>
                    <a:bodyPr/>
                    <a:lstStyle/>
                    <a:p>
                      <a:r>
                        <a:rPr lang="hr-HR" sz="1400" b="1" kern="1200" dirty="0" smtClean="0">
                          <a:solidFill>
                            <a:schemeClr val="lt1"/>
                          </a:solidFill>
                          <a:effectLst/>
                          <a:latin typeface="Arial"/>
                          <a:ea typeface="+mn-ea"/>
                          <a:cs typeface="+mn-cs"/>
                        </a:rPr>
                        <a:t>Oblici i simetrije 2. Razred</a:t>
                      </a:r>
                      <a:r>
                        <a:rPr lang="en-US" sz="1400" dirty="0" smtClean="0">
                          <a:effectLst/>
                          <a:latin typeface="Arial"/>
                        </a:rPr>
                        <a:t> </a:t>
                      </a:r>
                      <a:endParaRPr lang="en-US" sz="1400" dirty="0">
                        <a:latin typeface="Arial"/>
                      </a:endParaRPr>
                    </a:p>
                  </a:txBody>
                  <a:tcPr/>
                </a:tc>
              </a:tr>
              <a:tr h="694784">
                <a:tc gridSpan="2">
                  <a:txBody>
                    <a:bodyPr/>
                    <a:lstStyle/>
                    <a:p>
                      <a:r>
                        <a:rPr lang="hr-HR" sz="1400" kern="1200" dirty="0" smtClean="0">
                          <a:solidFill>
                            <a:schemeClr val="dk1"/>
                          </a:solidFill>
                          <a:effectLst/>
                          <a:latin typeface="Arial"/>
                          <a:ea typeface="+mn-ea"/>
                          <a:cs typeface="+mn-cs"/>
                        </a:rPr>
                        <a:t>Ukupan broj učenika</a:t>
                      </a:r>
                      <a:r>
                        <a:rPr lang="en-US" sz="1400" dirty="0" smtClean="0">
                          <a:effectLst/>
                          <a:latin typeface="Arial"/>
                        </a:rPr>
                        <a:t> </a:t>
                      </a:r>
                      <a:endParaRPr lang="en-US" sz="1400" dirty="0">
                        <a:latin typeface="Arial"/>
                      </a:endParaRPr>
                    </a:p>
                  </a:txBody>
                  <a:tcPr/>
                </a:tc>
                <a:tc hMerge="1">
                  <a:txBody>
                    <a:bodyPr/>
                    <a:lstStyle/>
                    <a:p>
                      <a:endParaRPr lang="en-US" dirty="0"/>
                    </a:p>
                  </a:txBody>
                  <a:tcPr/>
                </a:tc>
                <a:tc>
                  <a:txBody>
                    <a:bodyPr/>
                    <a:lstStyle/>
                    <a:p>
                      <a:r>
                        <a:rPr lang="ta-IN" sz="1400" dirty="0" smtClean="0">
                          <a:latin typeface="Arial"/>
                        </a:rPr>
                        <a:t>98</a:t>
                      </a:r>
                      <a:endParaRPr lang="en-US" sz="1400" dirty="0">
                        <a:latin typeface="Arial"/>
                      </a:endParaRPr>
                    </a:p>
                  </a:txBody>
                  <a:tcPr/>
                </a:tc>
                <a:tc>
                  <a:txBody>
                    <a:bodyPr/>
                    <a:lstStyle/>
                    <a:p>
                      <a:r>
                        <a:rPr lang="hr-HR" sz="1400" kern="1200" dirty="0" smtClean="0">
                          <a:solidFill>
                            <a:schemeClr val="dk1"/>
                          </a:solidFill>
                          <a:effectLst/>
                          <a:latin typeface="Arial"/>
                          <a:ea typeface="+mn-ea"/>
                          <a:cs typeface="+mn-cs"/>
                        </a:rPr>
                        <a:t>155</a:t>
                      </a:r>
                      <a:r>
                        <a:rPr lang="en-US" sz="1400" dirty="0" smtClean="0">
                          <a:effectLst/>
                          <a:latin typeface="Arial"/>
                        </a:rPr>
                        <a:t> </a:t>
                      </a:r>
                      <a:endParaRPr lang="en-US" sz="1400" dirty="0">
                        <a:latin typeface="Arial"/>
                      </a:endParaRPr>
                    </a:p>
                  </a:txBody>
                  <a:tcPr/>
                </a:tc>
                <a:tc>
                  <a:txBody>
                    <a:bodyPr/>
                    <a:lstStyle/>
                    <a:p>
                      <a:r>
                        <a:rPr lang="hr-HR" sz="1400" kern="1200" dirty="0" smtClean="0">
                          <a:solidFill>
                            <a:schemeClr val="dk1"/>
                          </a:solidFill>
                          <a:effectLst/>
                          <a:latin typeface="Arial"/>
                          <a:ea typeface="+mn-ea"/>
                          <a:cs typeface="+mn-cs"/>
                        </a:rPr>
                        <a:t>98</a:t>
                      </a:r>
                      <a:r>
                        <a:rPr lang="en-US" sz="1400" dirty="0" smtClean="0">
                          <a:effectLst/>
                          <a:latin typeface="Arial"/>
                        </a:rPr>
                        <a:t> </a:t>
                      </a:r>
                      <a:endParaRPr lang="en-US" sz="1400" dirty="0">
                        <a:latin typeface="Arial"/>
                      </a:endParaRPr>
                    </a:p>
                  </a:txBody>
                  <a:tcPr/>
                </a:tc>
              </a:tr>
              <a:tr h="703702">
                <a:tc rowSpan="2">
                  <a:txBody>
                    <a:bodyPr/>
                    <a:lstStyle/>
                    <a:p>
                      <a:r>
                        <a:rPr lang="hr-HR" sz="1400" kern="1200" dirty="0" smtClean="0">
                          <a:solidFill>
                            <a:schemeClr val="dk1"/>
                          </a:solidFill>
                          <a:effectLst/>
                          <a:latin typeface="Arial"/>
                          <a:ea typeface="+mn-ea"/>
                          <a:cs typeface="+mn-cs"/>
                        </a:rPr>
                        <a:t>Učenici koji su realizirali projekt (sveukupan odaziv)</a:t>
                      </a:r>
                      <a:r>
                        <a:rPr lang="en-US" sz="1400" dirty="0" smtClean="0">
                          <a:effectLst/>
                          <a:latin typeface="Arial"/>
                        </a:rPr>
                        <a:t> </a:t>
                      </a:r>
                      <a:endParaRPr lang="en-US" sz="1400" dirty="0">
                        <a:latin typeface="Arial"/>
                      </a:endParaRPr>
                    </a:p>
                  </a:txBody>
                  <a:tcPr/>
                </a:tc>
                <a:tc>
                  <a:txBody>
                    <a:bodyPr/>
                    <a:lstStyle/>
                    <a:p>
                      <a:r>
                        <a:rPr lang="ta-IN" sz="1400" dirty="0" smtClean="0">
                          <a:latin typeface="Arial"/>
                        </a:rPr>
                        <a:t>Broj </a:t>
                      </a:r>
                      <a:endParaRPr lang="en-US" sz="1400" dirty="0">
                        <a:latin typeface="Arial"/>
                      </a:endParaRPr>
                    </a:p>
                  </a:txBody>
                  <a:tcPr/>
                </a:tc>
                <a:tc>
                  <a:txBody>
                    <a:bodyPr/>
                    <a:lstStyle/>
                    <a:p>
                      <a:r>
                        <a:rPr lang="ta-IN" sz="1400" dirty="0" smtClean="0">
                          <a:latin typeface="Arial"/>
                        </a:rPr>
                        <a:t>98</a:t>
                      </a:r>
                      <a:endParaRPr lang="en-US" sz="1400" dirty="0">
                        <a:latin typeface="Arial"/>
                      </a:endParaRPr>
                    </a:p>
                  </a:txBody>
                  <a:tcPr/>
                </a:tc>
                <a:tc>
                  <a:txBody>
                    <a:bodyPr/>
                    <a:lstStyle/>
                    <a:p>
                      <a:r>
                        <a:rPr lang="ta-IN" sz="1400" dirty="0" smtClean="0">
                          <a:latin typeface="Arial"/>
                        </a:rPr>
                        <a:t>135</a:t>
                      </a:r>
                      <a:endParaRPr lang="en-US" sz="1400" dirty="0">
                        <a:latin typeface="Arial"/>
                      </a:endParaRPr>
                    </a:p>
                  </a:txBody>
                  <a:tcPr/>
                </a:tc>
                <a:tc>
                  <a:txBody>
                    <a:bodyPr/>
                    <a:lstStyle/>
                    <a:p>
                      <a:r>
                        <a:rPr lang="ta-IN" sz="1400" dirty="0" smtClean="0">
                          <a:latin typeface="Arial"/>
                        </a:rPr>
                        <a:t>81</a:t>
                      </a:r>
                      <a:endParaRPr lang="en-US" sz="1400" dirty="0">
                        <a:latin typeface="Arial"/>
                      </a:endParaRPr>
                    </a:p>
                  </a:txBody>
                  <a:tcPr/>
                </a:tc>
              </a:tr>
              <a:tr h="853574">
                <a:tc vMerge="1">
                  <a:txBody>
                    <a:bodyPr/>
                    <a:lstStyle/>
                    <a:p>
                      <a:endParaRPr lang="en-US" dirty="0"/>
                    </a:p>
                  </a:txBody>
                  <a:tcPr/>
                </a:tc>
                <a:tc>
                  <a:txBody>
                    <a:bodyPr/>
                    <a:lstStyle/>
                    <a:p>
                      <a:r>
                        <a:rPr lang="ta-IN" sz="1400" dirty="0" smtClean="0">
                          <a:latin typeface="Arial"/>
                        </a:rPr>
                        <a:t>%</a:t>
                      </a:r>
                      <a:endParaRPr lang="en-US" sz="1400" dirty="0">
                        <a:latin typeface="Arial"/>
                      </a:endParaRPr>
                    </a:p>
                  </a:txBody>
                  <a:tcPr/>
                </a:tc>
                <a:tc>
                  <a:txBody>
                    <a:bodyPr/>
                    <a:lstStyle/>
                    <a:p>
                      <a:r>
                        <a:rPr lang="ta-IN" sz="1400" dirty="0" smtClean="0">
                          <a:latin typeface="Arial"/>
                        </a:rPr>
                        <a:t>100%</a:t>
                      </a:r>
                      <a:endParaRPr lang="en-US" sz="1400" dirty="0">
                        <a:latin typeface="Arial"/>
                      </a:endParaRPr>
                    </a:p>
                  </a:txBody>
                  <a:tcPr/>
                </a:tc>
                <a:tc>
                  <a:txBody>
                    <a:bodyPr/>
                    <a:lstStyle/>
                    <a:p>
                      <a:r>
                        <a:rPr lang="ta-IN" sz="1400" dirty="0" smtClean="0">
                          <a:latin typeface="Arial"/>
                        </a:rPr>
                        <a:t>87%</a:t>
                      </a:r>
                      <a:endParaRPr lang="en-US" sz="1400" dirty="0">
                        <a:latin typeface="Arial"/>
                      </a:endParaRPr>
                    </a:p>
                  </a:txBody>
                  <a:tcPr/>
                </a:tc>
                <a:tc>
                  <a:txBody>
                    <a:bodyPr/>
                    <a:lstStyle/>
                    <a:p>
                      <a:r>
                        <a:rPr lang="ta-IN" sz="1400" dirty="0" smtClean="0">
                          <a:latin typeface="Arial"/>
                        </a:rPr>
                        <a:t>82%</a:t>
                      </a:r>
                      <a:endParaRPr lang="en-US" sz="1400" dirty="0">
                        <a:latin typeface="Arial"/>
                      </a:endParaRPr>
                    </a:p>
                  </a:txBody>
                  <a:tcPr/>
                </a:tc>
              </a:tr>
              <a:tr h="598952">
                <a:tc rowSpan="2">
                  <a:txBody>
                    <a:bodyPr/>
                    <a:lstStyle/>
                    <a:p>
                      <a:r>
                        <a:rPr lang="hr-HR" sz="1400" kern="1200" dirty="0" smtClean="0">
                          <a:solidFill>
                            <a:schemeClr val="dk1"/>
                          </a:solidFill>
                          <a:effectLst/>
                          <a:latin typeface="Arial"/>
                          <a:ea typeface="+mn-ea"/>
                          <a:cs typeface="+mn-cs"/>
                        </a:rPr>
                        <a:t>Učenici koji su valjano ocijenjeni za svoje realizacije</a:t>
                      </a:r>
                      <a:r>
                        <a:rPr lang="en-US" sz="1400" dirty="0" smtClean="0">
                          <a:effectLst/>
                          <a:latin typeface="Arial"/>
                        </a:rPr>
                        <a:t> </a:t>
                      </a:r>
                      <a:endParaRPr lang="en-US" sz="1400" dirty="0">
                        <a:latin typeface="Arial"/>
                      </a:endParaRPr>
                    </a:p>
                  </a:txBody>
                  <a:tcPr/>
                </a:tc>
                <a:tc>
                  <a:txBody>
                    <a:bodyPr/>
                    <a:lstStyle/>
                    <a:p>
                      <a:r>
                        <a:rPr lang="ta-IN" sz="1400" dirty="0" smtClean="0">
                          <a:latin typeface="Arial"/>
                        </a:rPr>
                        <a:t>Broj </a:t>
                      </a:r>
                      <a:endParaRPr lang="en-US" sz="1400" dirty="0">
                        <a:latin typeface="Arial"/>
                      </a:endParaRPr>
                    </a:p>
                  </a:txBody>
                  <a:tcPr/>
                </a:tc>
                <a:tc>
                  <a:txBody>
                    <a:bodyPr/>
                    <a:lstStyle/>
                    <a:p>
                      <a:r>
                        <a:rPr lang="ta-IN" sz="1400" dirty="0" smtClean="0">
                          <a:latin typeface="Arial"/>
                        </a:rPr>
                        <a:t>88</a:t>
                      </a:r>
                      <a:endParaRPr lang="en-US" sz="1400" dirty="0">
                        <a:latin typeface="Arial"/>
                      </a:endParaRPr>
                    </a:p>
                  </a:txBody>
                  <a:tcPr/>
                </a:tc>
                <a:tc>
                  <a:txBody>
                    <a:bodyPr/>
                    <a:lstStyle/>
                    <a:p>
                      <a:r>
                        <a:rPr lang="ta-IN" sz="1400" dirty="0" smtClean="0">
                          <a:latin typeface="Arial"/>
                        </a:rPr>
                        <a:t>77</a:t>
                      </a:r>
                      <a:endParaRPr lang="en-US" sz="1400" dirty="0">
                        <a:latin typeface="Arial"/>
                      </a:endParaRPr>
                    </a:p>
                  </a:txBody>
                  <a:tcPr/>
                </a:tc>
                <a:tc>
                  <a:txBody>
                    <a:bodyPr/>
                    <a:lstStyle/>
                    <a:p>
                      <a:r>
                        <a:rPr lang="ta-IN" sz="1400" dirty="0" smtClean="0">
                          <a:latin typeface="Arial"/>
                        </a:rPr>
                        <a:t>81</a:t>
                      </a:r>
                      <a:endParaRPr lang="en-US" sz="1400" dirty="0">
                        <a:latin typeface="Arial"/>
                      </a:endParaRPr>
                    </a:p>
                  </a:txBody>
                  <a:tcPr/>
                </a:tc>
              </a:tr>
              <a:tr h="370840">
                <a:tc vMerge="1">
                  <a:txBody>
                    <a:bodyPr/>
                    <a:lstStyle/>
                    <a:p>
                      <a:endParaRPr lang="en-US" sz="1400" dirty="0">
                        <a:latin typeface="Arial"/>
                      </a:endParaRPr>
                    </a:p>
                  </a:txBody>
                  <a:tcPr/>
                </a:tc>
                <a:tc>
                  <a:txBody>
                    <a:bodyPr/>
                    <a:lstStyle/>
                    <a:p>
                      <a:r>
                        <a:rPr lang="ta-IN" sz="1400" dirty="0" smtClean="0">
                          <a:latin typeface="Arial"/>
                        </a:rPr>
                        <a:t>%</a:t>
                      </a:r>
                      <a:endParaRPr lang="en-US" sz="1400" dirty="0">
                        <a:latin typeface="Arial"/>
                      </a:endParaRPr>
                    </a:p>
                  </a:txBody>
                  <a:tcPr/>
                </a:tc>
                <a:tc>
                  <a:txBody>
                    <a:bodyPr/>
                    <a:lstStyle/>
                    <a:p>
                      <a:r>
                        <a:rPr lang="ta-IN" sz="1400" dirty="0" smtClean="0">
                          <a:latin typeface="Arial"/>
                        </a:rPr>
                        <a:t>89%</a:t>
                      </a:r>
                      <a:endParaRPr lang="en-US" sz="1400" dirty="0">
                        <a:latin typeface="Arial"/>
                      </a:endParaRPr>
                    </a:p>
                  </a:txBody>
                  <a:tcPr/>
                </a:tc>
                <a:tc>
                  <a:txBody>
                    <a:bodyPr/>
                    <a:lstStyle/>
                    <a:p>
                      <a:r>
                        <a:rPr lang="ta-IN" sz="1400" dirty="0" smtClean="0">
                          <a:latin typeface="Arial"/>
                        </a:rPr>
                        <a:t>57%</a:t>
                      </a:r>
                      <a:endParaRPr lang="en-US" sz="1400" dirty="0">
                        <a:latin typeface="Arial"/>
                      </a:endParaRPr>
                    </a:p>
                  </a:txBody>
                  <a:tcPr/>
                </a:tc>
                <a:tc>
                  <a:txBody>
                    <a:bodyPr/>
                    <a:lstStyle/>
                    <a:p>
                      <a:r>
                        <a:rPr lang="ta-IN" sz="1400" dirty="0" smtClean="0">
                          <a:latin typeface="Arial"/>
                        </a:rPr>
                        <a:t>82%</a:t>
                      </a:r>
                      <a:endParaRPr lang="en-US" sz="1400" dirty="0">
                        <a:latin typeface="Arial"/>
                      </a:endParaRPr>
                    </a:p>
                  </a:txBody>
                  <a:tcPr/>
                </a:tc>
              </a:tr>
            </a:tbl>
          </a:graphicData>
        </a:graphic>
      </p:graphicFrame>
      <p:sp>
        <p:nvSpPr>
          <p:cNvPr id="2" name="Footer Placeholder 1"/>
          <p:cNvSpPr>
            <a:spLocks noGrp="1"/>
          </p:cNvSpPr>
          <p:nvPr>
            <p:ph type="ftr" sz="quarter" idx="11"/>
          </p:nvPr>
        </p:nvSpPr>
        <p:spPr/>
        <p:txBody>
          <a:bodyPr/>
          <a:lstStyle/>
          <a:p>
            <a:r>
              <a:rPr lang="en-US" smtClean="0"/>
              <a:t>Kristina Rismondo: Istraživanje kreativnosti na digitalnim fotografijama učenika XV gimnazije</a:t>
            </a:r>
            <a:endParaRPr lang="en-US"/>
          </a:p>
        </p:txBody>
      </p:sp>
      <p:sp>
        <p:nvSpPr>
          <p:cNvPr id="3" name="Slide Number Placeholder 2"/>
          <p:cNvSpPr>
            <a:spLocks noGrp="1"/>
          </p:cNvSpPr>
          <p:nvPr>
            <p:ph type="sldNum" sz="quarter" idx="12"/>
          </p:nvPr>
        </p:nvSpPr>
        <p:spPr/>
        <p:txBody>
          <a:bodyPr/>
          <a:lstStyle/>
          <a:p>
            <a:fld id="{AC5B1FEA-406A-7749-A5C3-DDCB5F67A4CE}" type="slidenum">
              <a:rPr lang="en-US" smtClean="0"/>
              <a:pPr/>
              <a:t>7</a:t>
            </a:fld>
            <a:endParaRPr lang="en-US"/>
          </a:p>
        </p:txBody>
      </p:sp>
    </p:spTree>
    <p:extLst>
      <p:ext uri="{BB962C8B-B14F-4D97-AF65-F5344CB8AC3E}">
        <p14:creationId xmlns:p14="http://schemas.microsoft.com/office/powerpoint/2010/main" val="1782073463"/>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8600"/>
            <a:ext cx="4250267" cy="1659399"/>
          </a:xfrm>
        </p:spPr>
        <p:txBody>
          <a:bodyPr/>
          <a:lstStyle/>
          <a:p>
            <a:r>
              <a:rPr lang="ta-IN" dirty="0" smtClean="0">
                <a:latin typeface="Arial"/>
                <a:cs typeface="Arial"/>
              </a:rPr>
              <a:t>Kontinuitet projekata</a:t>
            </a:r>
            <a:endParaRPr lang="en-US" dirty="0">
              <a:latin typeface="Arial"/>
              <a:cs typeface="Arial"/>
            </a:endParaRPr>
          </a:p>
        </p:txBody>
      </p:sp>
      <p:sp>
        <p:nvSpPr>
          <p:cNvPr id="3" name="Content Placeholder 2"/>
          <p:cNvSpPr>
            <a:spLocks noGrp="1"/>
          </p:cNvSpPr>
          <p:nvPr>
            <p:ph sz="quarter" idx="13"/>
          </p:nvPr>
        </p:nvSpPr>
        <p:spPr/>
        <p:txBody>
          <a:bodyPr>
            <a:normAutofit fontScale="70000" lnSpcReduction="20000"/>
          </a:bodyPr>
          <a:lstStyle/>
          <a:p>
            <a:pPr marL="0" indent="0">
              <a:buNone/>
            </a:pPr>
            <a:r>
              <a:rPr lang="hr-HR" b="1" dirty="0">
                <a:latin typeface="Arial"/>
                <a:cs typeface="Arial"/>
              </a:rPr>
              <a:t>Projekt </a:t>
            </a:r>
            <a:r>
              <a:rPr lang="hr-HR" b="1" i="1" dirty="0">
                <a:latin typeface="Arial"/>
                <a:cs typeface="Arial"/>
              </a:rPr>
              <a:t>Lica s </a:t>
            </a:r>
            <a:r>
              <a:rPr lang="hr-HR" b="1" i="1" dirty="0" smtClean="0">
                <a:latin typeface="Arial"/>
                <a:cs typeface="Arial"/>
              </a:rPr>
              <a:t>pročelja</a:t>
            </a:r>
            <a:endParaRPr lang="ta-IN" b="1" i="1" dirty="0" smtClean="0">
              <a:latin typeface="Arial"/>
              <a:cs typeface="Arial"/>
            </a:endParaRPr>
          </a:p>
          <a:p>
            <a:pPr>
              <a:buFont typeface="Wingdings" charset="2"/>
              <a:buChar char="§"/>
            </a:pPr>
            <a:r>
              <a:rPr lang="hr-HR" dirty="0" smtClean="0">
                <a:latin typeface="Arial"/>
                <a:cs typeface="Arial"/>
              </a:rPr>
              <a:t>zadan</a:t>
            </a:r>
            <a:r>
              <a:rPr lang="ta-IN" dirty="0" smtClean="0">
                <a:latin typeface="Arial"/>
                <a:cs typeface="Arial"/>
              </a:rPr>
              <a:t>o</a:t>
            </a:r>
            <a:r>
              <a:rPr lang="hr-HR" dirty="0" smtClean="0">
                <a:latin typeface="Arial"/>
                <a:cs typeface="Arial"/>
              </a:rPr>
              <a:t> </a:t>
            </a:r>
            <a:endParaRPr lang="ta-IN" dirty="0" smtClean="0">
              <a:latin typeface="Arial"/>
              <a:cs typeface="Arial"/>
            </a:endParaRPr>
          </a:p>
          <a:p>
            <a:pPr lvl="1">
              <a:buFont typeface="Wingdings" charset="2"/>
              <a:buChar char="§"/>
            </a:pPr>
            <a:r>
              <a:rPr lang="hr-HR" dirty="0" smtClean="0">
                <a:latin typeface="Arial"/>
                <a:cs typeface="Arial"/>
              </a:rPr>
              <a:t>skulptoralni motiv </a:t>
            </a:r>
            <a:r>
              <a:rPr lang="hr-HR" dirty="0">
                <a:latin typeface="Arial"/>
                <a:cs typeface="Arial"/>
              </a:rPr>
              <a:t>i </a:t>
            </a:r>
            <a:r>
              <a:rPr lang="hr-HR" dirty="0" smtClean="0">
                <a:latin typeface="Arial"/>
                <a:cs typeface="Arial"/>
              </a:rPr>
              <a:t>pisa</a:t>
            </a:r>
            <a:r>
              <a:rPr lang="ta-IN" dirty="0" smtClean="0">
                <a:latin typeface="Arial"/>
                <a:cs typeface="Arial"/>
              </a:rPr>
              <a:t>ne</a:t>
            </a:r>
            <a:r>
              <a:rPr lang="hr-HR" dirty="0" smtClean="0">
                <a:latin typeface="Arial"/>
                <a:cs typeface="Arial"/>
              </a:rPr>
              <a:t> uput</a:t>
            </a:r>
            <a:r>
              <a:rPr lang="ta-IN" dirty="0" smtClean="0">
                <a:latin typeface="Arial"/>
                <a:cs typeface="Arial"/>
              </a:rPr>
              <a:t>e </a:t>
            </a:r>
          </a:p>
          <a:p>
            <a:pPr lvl="1">
              <a:buFont typeface="Wingdings" charset="2"/>
              <a:buChar char="§"/>
            </a:pPr>
            <a:r>
              <a:rPr lang="hr-HR" dirty="0" smtClean="0">
                <a:latin typeface="Arial"/>
                <a:cs typeface="Arial"/>
              </a:rPr>
              <a:t>vremenik </a:t>
            </a:r>
            <a:r>
              <a:rPr lang="hr-HR" dirty="0">
                <a:latin typeface="Arial"/>
                <a:cs typeface="Arial"/>
              </a:rPr>
              <a:t>i </a:t>
            </a:r>
            <a:r>
              <a:rPr lang="hr-HR" dirty="0" smtClean="0">
                <a:latin typeface="Arial"/>
                <a:cs typeface="Arial"/>
              </a:rPr>
              <a:t>tehnič</a:t>
            </a:r>
            <a:r>
              <a:rPr lang="ta-IN" dirty="0" smtClean="0">
                <a:latin typeface="Arial"/>
                <a:cs typeface="Arial"/>
              </a:rPr>
              <a:t>k</a:t>
            </a:r>
            <a:r>
              <a:rPr lang="ta-IN" dirty="0">
                <a:latin typeface="Arial"/>
                <a:cs typeface="Arial"/>
              </a:rPr>
              <a:t>i</a:t>
            </a:r>
            <a:r>
              <a:rPr lang="hr-HR" dirty="0" smtClean="0">
                <a:latin typeface="Arial"/>
                <a:cs typeface="Arial"/>
              </a:rPr>
              <a:t> detalj</a:t>
            </a:r>
            <a:r>
              <a:rPr lang="ta-IN" dirty="0" smtClean="0">
                <a:latin typeface="Arial"/>
                <a:cs typeface="Arial"/>
              </a:rPr>
              <a:t>i:</a:t>
            </a:r>
            <a:r>
              <a:rPr lang="hr-HR" dirty="0" smtClean="0">
                <a:latin typeface="Arial"/>
                <a:cs typeface="Arial"/>
              </a:rPr>
              <a:t> tem</a:t>
            </a:r>
            <a:r>
              <a:rPr lang="ta-IN" dirty="0" smtClean="0">
                <a:latin typeface="Arial"/>
                <a:cs typeface="Arial"/>
              </a:rPr>
              <a:t>a</a:t>
            </a:r>
            <a:r>
              <a:rPr lang="hr-HR" dirty="0" smtClean="0">
                <a:latin typeface="Arial"/>
                <a:cs typeface="Arial"/>
              </a:rPr>
              <a:t>, </a:t>
            </a:r>
            <a:r>
              <a:rPr lang="hr-HR" dirty="0">
                <a:latin typeface="Arial"/>
                <a:cs typeface="Arial"/>
              </a:rPr>
              <a:t>način </a:t>
            </a:r>
            <a:r>
              <a:rPr lang="hr-HR" dirty="0" smtClean="0">
                <a:latin typeface="Arial"/>
                <a:cs typeface="Arial"/>
              </a:rPr>
              <a:t>snimanja, </a:t>
            </a:r>
            <a:r>
              <a:rPr lang="hr-HR" dirty="0">
                <a:latin typeface="Arial"/>
                <a:cs typeface="Arial"/>
              </a:rPr>
              <a:t>vrednovanje i način prezentacije praktičnog rada i pisane dokumentacije. </a:t>
            </a:r>
            <a:endParaRPr lang="en-US" b="1" dirty="0">
              <a:latin typeface="Arial"/>
              <a:cs typeface="Arial"/>
            </a:endParaRPr>
          </a:p>
          <a:p>
            <a:pPr>
              <a:buFont typeface="Wingdings" charset="2"/>
              <a:buChar char="§"/>
            </a:pPr>
            <a:r>
              <a:rPr lang="ta-IN" dirty="0" smtClean="0">
                <a:latin typeface="Arial"/>
                <a:cs typeface="Arial"/>
              </a:rPr>
              <a:t>r</a:t>
            </a:r>
            <a:r>
              <a:rPr lang="hr-HR" dirty="0" smtClean="0">
                <a:latin typeface="Arial"/>
                <a:cs typeface="Arial"/>
              </a:rPr>
              <a:t>ealizacija </a:t>
            </a:r>
            <a:endParaRPr lang="ta-IN" dirty="0" smtClean="0">
              <a:latin typeface="Arial"/>
              <a:cs typeface="Arial"/>
            </a:endParaRPr>
          </a:p>
          <a:p>
            <a:pPr lvl="1">
              <a:buFont typeface="Wingdings" charset="2"/>
              <a:buChar char="§"/>
            </a:pPr>
            <a:r>
              <a:rPr lang="hr-HR" dirty="0" smtClean="0">
                <a:latin typeface="Arial"/>
                <a:cs typeface="Arial"/>
              </a:rPr>
              <a:t>praktič</a:t>
            </a:r>
            <a:r>
              <a:rPr lang="ta-IN" dirty="0" smtClean="0">
                <a:latin typeface="Arial"/>
                <a:cs typeface="Arial"/>
              </a:rPr>
              <a:t>an</a:t>
            </a:r>
            <a:r>
              <a:rPr lang="hr-HR" dirty="0" smtClean="0">
                <a:latin typeface="Arial"/>
                <a:cs typeface="Arial"/>
              </a:rPr>
              <a:t> </a:t>
            </a:r>
            <a:r>
              <a:rPr lang="hr-HR" dirty="0">
                <a:latin typeface="Arial"/>
                <a:cs typeface="Arial"/>
              </a:rPr>
              <a:t>rad u vidu dvije fotografije pripremljene za </a:t>
            </a:r>
            <a:r>
              <a:rPr lang="hr-HR" dirty="0" smtClean="0">
                <a:latin typeface="Arial"/>
                <a:cs typeface="Arial"/>
              </a:rPr>
              <a:t>izlaganje</a:t>
            </a:r>
            <a:endParaRPr lang="ta-IN" dirty="0" smtClean="0">
              <a:latin typeface="Arial"/>
              <a:cs typeface="Arial"/>
            </a:endParaRPr>
          </a:p>
          <a:p>
            <a:pPr lvl="1">
              <a:buFont typeface="Wingdings" charset="2"/>
              <a:buChar char="§"/>
            </a:pPr>
            <a:r>
              <a:rPr lang="hr-HR" dirty="0" smtClean="0">
                <a:latin typeface="Arial"/>
                <a:cs typeface="Arial"/>
              </a:rPr>
              <a:t>dokumentacij</a:t>
            </a:r>
            <a:r>
              <a:rPr lang="ta-IN" dirty="0" smtClean="0">
                <a:latin typeface="Arial"/>
                <a:cs typeface="Arial"/>
              </a:rPr>
              <a:t>a</a:t>
            </a:r>
            <a:r>
              <a:rPr lang="hr-HR" dirty="0" smtClean="0">
                <a:latin typeface="Arial"/>
                <a:cs typeface="Arial"/>
              </a:rPr>
              <a:t> </a:t>
            </a:r>
            <a:r>
              <a:rPr lang="hr-HR" dirty="0">
                <a:latin typeface="Arial"/>
                <a:cs typeface="Arial"/>
              </a:rPr>
              <a:t>sa objašnjenjem, tehničkim podacima i samoevaloacijom. </a:t>
            </a:r>
            <a:endParaRPr lang="en-US" b="1" dirty="0">
              <a:latin typeface="Arial"/>
              <a:cs typeface="Arial"/>
            </a:endParaRPr>
          </a:p>
          <a:p>
            <a:pPr lvl="1">
              <a:buFont typeface="Wingdings" charset="2"/>
              <a:buChar char="§"/>
            </a:pPr>
            <a:r>
              <a:rPr lang="ta-IN" dirty="0">
                <a:latin typeface="Arial"/>
                <a:cs typeface="Arial"/>
              </a:rPr>
              <a:t>z</a:t>
            </a:r>
            <a:r>
              <a:rPr lang="hr-HR" dirty="0" smtClean="0">
                <a:latin typeface="Arial"/>
                <a:cs typeface="Arial"/>
              </a:rPr>
              <a:t>avršni rad</a:t>
            </a:r>
            <a:r>
              <a:rPr lang="ta-IN" dirty="0" smtClean="0">
                <a:latin typeface="Arial"/>
                <a:cs typeface="Arial"/>
              </a:rPr>
              <a:t> - </a:t>
            </a:r>
            <a:r>
              <a:rPr lang="hr-HR" dirty="0" smtClean="0">
                <a:latin typeface="Arial"/>
                <a:cs typeface="Arial"/>
              </a:rPr>
              <a:t>učeničke fotografije</a:t>
            </a:r>
            <a:endParaRPr lang="en-US" dirty="0">
              <a:latin typeface="Arial"/>
              <a:cs typeface="Arial"/>
            </a:endParaRPr>
          </a:p>
        </p:txBody>
      </p:sp>
      <p:sp>
        <p:nvSpPr>
          <p:cNvPr id="4" name="Content Placeholder 3"/>
          <p:cNvSpPr>
            <a:spLocks noGrp="1"/>
          </p:cNvSpPr>
          <p:nvPr>
            <p:ph sz="quarter" idx="14"/>
          </p:nvPr>
        </p:nvSpPr>
        <p:spPr>
          <a:xfrm>
            <a:off x="4498848" y="142645"/>
            <a:ext cx="4052485" cy="3950208"/>
          </a:xfrm>
        </p:spPr>
        <p:txBody>
          <a:bodyPr>
            <a:noAutofit/>
          </a:bodyPr>
          <a:lstStyle/>
          <a:p>
            <a:pPr>
              <a:buFont typeface="Wingdings" charset="2"/>
              <a:buChar char="§"/>
            </a:pPr>
            <a:r>
              <a:rPr lang="ta-IN" sz="1400" b="1" dirty="0" smtClean="0">
                <a:latin typeface="Arial"/>
                <a:cs typeface="Arial"/>
              </a:rPr>
              <a:t>Projekt </a:t>
            </a:r>
            <a:r>
              <a:rPr lang="ta-IN" sz="1400" b="1" i="1" dirty="0" smtClean="0">
                <a:latin typeface="Arial"/>
                <a:cs typeface="Arial"/>
              </a:rPr>
              <a:t>Oblici i simetrije</a:t>
            </a:r>
          </a:p>
          <a:p>
            <a:pPr>
              <a:buFont typeface="Wingdings" charset="2"/>
              <a:buChar char="§"/>
            </a:pPr>
            <a:r>
              <a:rPr lang="hr-HR" sz="1400" dirty="0" smtClean="0">
                <a:latin typeface="Arial"/>
                <a:cs typeface="Arial"/>
              </a:rPr>
              <a:t>dvije razine</a:t>
            </a:r>
            <a:r>
              <a:rPr lang="ta-IN" sz="1400" dirty="0" smtClean="0">
                <a:latin typeface="Arial"/>
                <a:cs typeface="Arial"/>
              </a:rPr>
              <a:t>: </a:t>
            </a:r>
            <a:r>
              <a:rPr lang="hr-HR" sz="1400" dirty="0" smtClean="0">
                <a:latin typeface="Arial"/>
                <a:cs typeface="Arial"/>
              </a:rPr>
              <a:t>1</a:t>
            </a:r>
            <a:r>
              <a:rPr lang="hr-HR" sz="1400" dirty="0">
                <a:latin typeface="Arial"/>
                <a:cs typeface="Arial"/>
              </a:rPr>
              <a:t>. i 2. </a:t>
            </a:r>
            <a:r>
              <a:rPr lang="hr-HR" sz="1400" dirty="0" smtClean="0">
                <a:latin typeface="Arial"/>
                <a:cs typeface="Arial"/>
              </a:rPr>
              <a:t>razred </a:t>
            </a:r>
            <a:r>
              <a:rPr lang="hr-HR" sz="1400" dirty="0">
                <a:latin typeface="Arial"/>
                <a:cs typeface="Arial"/>
              </a:rPr>
              <a:t>prirodoslovno-matematičke gimnazije. </a:t>
            </a:r>
            <a:endParaRPr lang="ta-IN" sz="1400" dirty="0" smtClean="0">
              <a:latin typeface="Arial"/>
              <a:cs typeface="Arial"/>
            </a:endParaRPr>
          </a:p>
          <a:p>
            <a:pPr>
              <a:buFont typeface="Wingdings" charset="2"/>
              <a:buChar char="§"/>
            </a:pPr>
            <a:r>
              <a:rPr lang="hr-HR" sz="1400" dirty="0" smtClean="0">
                <a:latin typeface="Arial"/>
                <a:cs typeface="Arial"/>
              </a:rPr>
              <a:t>Razine </a:t>
            </a:r>
            <a:r>
              <a:rPr lang="hr-HR" sz="1400" dirty="0">
                <a:latin typeface="Arial"/>
                <a:cs typeface="Arial"/>
              </a:rPr>
              <a:t>su uključivale </a:t>
            </a:r>
            <a:endParaRPr lang="ta-IN" sz="1400" dirty="0" smtClean="0">
              <a:latin typeface="Arial"/>
              <a:cs typeface="Arial"/>
            </a:endParaRPr>
          </a:p>
          <a:p>
            <a:pPr lvl="1">
              <a:buFont typeface="Wingdings" charset="2"/>
              <a:buChar char="§"/>
            </a:pPr>
            <a:r>
              <a:rPr lang="hr-HR" sz="1400" dirty="0" smtClean="0">
                <a:latin typeface="Arial"/>
                <a:cs typeface="Arial"/>
              </a:rPr>
              <a:t>razumijevanja </a:t>
            </a:r>
            <a:r>
              <a:rPr lang="hr-HR" sz="1400" dirty="0">
                <a:latin typeface="Arial"/>
                <a:cs typeface="Arial"/>
              </a:rPr>
              <a:t>oblikovanja na plohi kroz primjenu načela simetrije u 1. </a:t>
            </a:r>
            <a:r>
              <a:rPr lang="hr-HR" sz="1400" dirty="0" smtClean="0">
                <a:latin typeface="Arial"/>
                <a:cs typeface="Arial"/>
              </a:rPr>
              <a:t>razredu</a:t>
            </a:r>
            <a:endParaRPr lang="ta-IN" sz="1400" dirty="0" smtClean="0">
              <a:latin typeface="Arial"/>
              <a:cs typeface="Arial"/>
            </a:endParaRPr>
          </a:p>
          <a:p>
            <a:pPr lvl="1">
              <a:buFont typeface="Wingdings" charset="2"/>
              <a:buChar char="§"/>
            </a:pPr>
            <a:r>
              <a:rPr lang="hr-HR" sz="1400" dirty="0" smtClean="0">
                <a:latin typeface="Arial"/>
                <a:cs typeface="Arial"/>
              </a:rPr>
              <a:t>razumijevanje </a:t>
            </a:r>
            <a:r>
              <a:rPr lang="hr-HR" sz="1400" dirty="0">
                <a:latin typeface="Arial"/>
                <a:cs typeface="Arial"/>
              </a:rPr>
              <a:t>oblikovanja na plohi i u prostoru </a:t>
            </a:r>
            <a:r>
              <a:rPr lang="hr-HR" sz="1400" dirty="0" smtClean="0">
                <a:latin typeface="Arial"/>
                <a:cs typeface="Arial"/>
              </a:rPr>
              <a:t>kroz </a:t>
            </a:r>
            <a:r>
              <a:rPr lang="hr-HR" sz="1400" dirty="0">
                <a:latin typeface="Arial"/>
                <a:cs typeface="Arial"/>
              </a:rPr>
              <a:t>primjenu načela simetrije u 2. razredu. </a:t>
            </a:r>
            <a:endParaRPr lang="ta-IN" sz="1400" dirty="0" smtClean="0">
              <a:latin typeface="Arial"/>
              <a:cs typeface="Arial"/>
            </a:endParaRPr>
          </a:p>
          <a:p>
            <a:pPr>
              <a:buFont typeface="Wingdings" charset="2"/>
              <a:buChar char="§"/>
            </a:pPr>
            <a:r>
              <a:rPr lang="hr-HR" sz="1400" dirty="0" smtClean="0">
                <a:latin typeface="Arial"/>
                <a:cs typeface="Arial"/>
              </a:rPr>
              <a:t>Realizacija </a:t>
            </a:r>
            <a:r>
              <a:rPr lang="hr-HR" sz="1400" dirty="0">
                <a:latin typeface="Arial"/>
                <a:cs typeface="Arial"/>
              </a:rPr>
              <a:t>zadataka </a:t>
            </a:r>
            <a:endParaRPr lang="ta-IN" sz="1400" dirty="0" smtClean="0">
              <a:latin typeface="Arial"/>
              <a:cs typeface="Arial"/>
            </a:endParaRPr>
          </a:p>
          <a:p>
            <a:pPr lvl="1">
              <a:buFont typeface="Wingdings" charset="2"/>
              <a:buChar char="§"/>
            </a:pPr>
            <a:r>
              <a:rPr lang="hr-HR" sz="1400" dirty="0" smtClean="0">
                <a:latin typeface="Arial"/>
                <a:cs typeface="Arial"/>
              </a:rPr>
              <a:t>primjen</a:t>
            </a:r>
            <a:r>
              <a:rPr lang="ta-IN" sz="1400" dirty="0" smtClean="0">
                <a:latin typeface="Arial"/>
                <a:cs typeface="Arial"/>
              </a:rPr>
              <a:t>a</a:t>
            </a:r>
            <a:r>
              <a:rPr lang="hr-HR" sz="1400" dirty="0" smtClean="0">
                <a:latin typeface="Arial"/>
                <a:cs typeface="Arial"/>
              </a:rPr>
              <a:t> </a:t>
            </a:r>
            <a:r>
              <a:rPr lang="hr-HR" sz="1400" dirty="0">
                <a:latin typeface="Arial"/>
                <a:cs typeface="Arial"/>
              </a:rPr>
              <a:t>geometrije (simetrije i translacije u 1. razredu), </a:t>
            </a:r>
            <a:endParaRPr lang="ta-IN" sz="1400" dirty="0" smtClean="0">
              <a:latin typeface="Arial"/>
              <a:cs typeface="Arial"/>
            </a:endParaRPr>
          </a:p>
          <a:p>
            <a:pPr lvl="1">
              <a:buFont typeface="Wingdings" charset="2"/>
              <a:buChar char="§"/>
            </a:pPr>
            <a:r>
              <a:rPr lang="hr-HR" sz="1400" dirty="0" smtClean="0">
                <a:latin typeface="Arial"/>
                <a:cs typeface="Arial"/>
              </a:rPr>
              <a:t>upoznavanje </a:t>
            </a:r>
            <a:r>
              <a:rPr lang="hr-HR" sz="1400" dirty="0">
                <a:latin typeface="Arial"/>
                <a:cs typeface="Arial"/>
              </a:rPr>
              <a:t>i </a:t>
            </a:r>
            <a:r>
              <a:rPr lang="hr-HR" sz="1400" dirty="0" smtClean="0">
                <a:latin typeface="Arial"/>
                <a:cs typeface="Arial"/>
              </a:rPr>
              <a:t>primjen</a:t>
            </a:r>
            <a:r>
              <a:rPr lang="ta-IN" sz="1400" dirty="0" smtClean="0">
                <a:latin typeface="Arial"/>
                <a:cs typeface="Arial"/>
              </a:rPr>
              <a:t>a</a:t>
            </a:r>
            <a:r>
              <a:rPr lang="hr-HR" sz="1400" dirty="0" smtClean="0">
                <a:latin typeface="Arial"/>
                <a:cs typeface="Arial"/>
              </a:rPr>
              <a:t> </a:t>
            </a:r>
            <a:r>
              <a:rPr lang="hr-HR" sz="1400" dirty="0">
                <a:latin typeface="Arial"/>
                <a:cs typeface="Arial"/>
              </a:rPr>
              <a:t>tlocrtnog prikaza, presjeka i aksonometrije, uz moguće korelacije s matematikom u 2.razredu. </a:t>
            </a:r>
            <a:endParaRPr lang="en-US" sz="1400" b="1" dirty="0">
              <a:latin typeface="Arial"/>
              <a:cs typeface="Arial"/>
            </a:endParaRPr>
          </a:p>
          <a:p>
            <a:pPr>
              <a:buFont typeface="Wingdings" charset="2"/>
              <a:buChar char="§"/>
            </a:pPr>
            <a:r>
              <a:rPr lang="hr-HR" sz="1400" dirty="0">
                <a:latin typeface="Arial"/>
                <a:cs typeface="Arial"/>
              </a:rPr>
              <a:t>Učenici su usmjereni na primjenu načela simetrije u grafičkom dizajnu, 3D oblikovanju, slikarstvu, arhitekturi, te u korelaciji s drugim predmetima. </a:t>
            </a:r>
            <a:endParaRPr lang="ta-IN" sz="1400" dirty="0" smtClean="0">
              <a:latin typeface="Arial"/>
              <a:cs typeface="Arial"/>
            </a:endParaRPr>
          </a:p>
          <a:p>
            <a:pPr>
              <a:buFont typeface="Wingdings" charset="2"/>
              <a:buChar char="§"/>
            </a:pPr>
            <a:r>
              <a:rPr lang="ta-IN" sz="1400" dirty="0" smtClean="0">
                <a:latin typeface="Arial"/>
                <a:cs typeface="Arial"/>
              </a:rPr>
              <a:t>P</a:t>
            </a:r>
            <a:r>
              <a:rPr lang="hr-HR" sz="1400" dirty="0" smtClean="0">
                <a:latin typeface="Arial"/>
                <a:cs typeface="Arial"/>
              </a:rPr>
              <a:t>rimjen</a:t>
            </a:r>
            <a:r>
              <a:rPr lang="ta-IN" sz="1400" dirty="0" smtClean="0">
                <a:latin typeface="Arial"/>
                <a:cs typeface="Arial"/>
              </a:rPr>
              <a:t>a</a:t>
            </a:r>
            <a:r>
              <a:rPr lang="hr-HR" sz="1400" dirty="0" smtClean="0">
                <a:latin typeface="Arial"/>
                <a:cs typeface="Arial"/>
              </a:rPr>
              <a:t> </a:t>
            </a:r>
            <a:r>
              <a:rPr lang="hr-HR" sz="1400" dirty="0">
                <a:latin typeface="Arial"/>
                <a:cs typeface="Arial"/>
              </a:rPr>
              <a:t>načela simetrija u učeničkim praktičnim radovima kroz tehnike crtanja i </a:t>
            </a:r>
            <a:r>
              <a:rPr lang="hr-HR" sz="1400" dirty="0" smtClean="0">
                <a:latin typeface="Arial"/>
                <a:cs typeface="Arial"/>
              </a:rPr>
              <a:t>fotografiranja</a:t>
            </a:r>
            <a:endParaRPr lang="ta-IN" sz="1400" dirty="0" smtClean="0">
              <a:latin typeface="Arial"/>
              <a:cs typeface="Arial"/>
            </a:endParaRPr>
          </a:p>
          <a:p>
            <a:pPr>
              <a:buFont typeface="Wingdings" charset="2"/>
              <a:buChar char="§"/>
            </a:pPr>
            <a:r>
              <a:rPr lang="hr-HR" sz="1400" dirty="0" smtClean="0">
                <a:latin typeface="Arial"/>
                <a:cs typeface="Arial"/>
              </a:rPr>
              <a:t>Tehnologija </a:t>
            </a:r>
            <a:r>
              <a:rPr lang="ta-IN" sz="1400" dirty="0" smtClean="0">
                <a:latin typeface="Arial"/>
                <a:cs typeface="Arial"/>
              </a:rPr>
              <a:t> </a:t>
            </a:r>
          </a:p>
          <a:p>
            <a:pPr lvl="1">
              <a:buFont typeface="Wingdings" charset="2"/>
              <a:buChar char="§"/>
            </a:pPr>
            <a:r>
              <a:rPr lang="ta-IN" sz="1200" dirty="0" smtClean="0">
                <a:latin typeface="Arial"/>
                <a:cs typeface="Arial"/>
              </a:rPr>
              <a:t>kroz </a:t>
            </a:r>
            <a:r>
              <a:rPr lang="hr-HR" sz="1200" dirty="0" smtClean="0">
                <a:latin typeface="Arial"/>
                <a:cs typeface="Arial"/>
              </a:rPr>
              <a:t>upotreb</a:t>
            </a:r>
            <a:r>
              <a:rPr lang="ta-IN" sz="1200" dirty="0" smtClean="0">
                <a:latin typeface="Arial"/>
                <a:cs typeface="Arial"/>
              </a:rPr>
              <a:t>u</a:t>
            </a:r>
            <a:r>
              <a:rPr lang="hr-HR" sz="1200" dirty="0" smtClean="0">
                <a:latin typeface="Arial"/>
                <a:cs typeface="Arial"/>
              </a:rPr>
              <a:t> </a:t>
            </a:r>
            <a:r>
              <a:rPr lang="hr-HR" sz="1200" dirty="0">
                <a:latin typeface="Arial"/>
                <a:cs typeface="Arial"/>
              </a:rPr>
              <a:t>digitalnih i mobilnih </a:t>
            </a:r>
            <a:r>
              <a:rPr lang="hr-HR" sz="1200" dirty="0" smtClean="0">
                <a:latin typeface="Arial"/>
                <a:cs typeface="Arial"/>
              </a:rPr>
              <a:t>aparata</a:t>
            </a:r>
            <a:endParaRPr lang="ta-IN" sz="1200" dirty="0" smtClean="0">
              <a:latin typeface="Arial"/>
              <a:cs typeface="Arial"/>
            </a:endParaRPr>
          </a:p>
          <a:p>
            <a:pPr lvl="1">
              <a:buFont typeface="Wingdings" charset="2"/>
              <a:buChar char="§"/>
            </a:pPr>
            <a:r>
              <a:rPr lang="hr-HR" sz="1200" dirty="0" smtClean="0">
                <a:latin typeface="Arial"/>
                <a:cs typeface="Arial"/>
              </a:rPr>
              <a:t>prezentac</a:t>
            </a:r>
            <a:r>
              <a:rPr lang="ta-IN" sz="1200" dirty="0" smtClean="0">
                <a:latin typeface="Arial"/>
                <a:cs typeface="Arial"/>
              </a:rPr>
              <a:t>ija</a:t>
            </a:r>
            <a:r>
              <a:rPr lang="hr-HR" sz="1200" dirty="0" smtClean="0">
                <a:latin typeface="Arial"/>
                <a:cs typeface="Arial"/>
              </a:rPr>
              <a:t> </a:t>
            </a:r>
            <a:r>
              <a:rPr lang="hr-HR" sz="1200" dirty="0">
                <a:latin typeface="Arial"/>
                <a:cs typeface="Arial"/>
              </a:rPr>
              <a:t>projekta online na Flickru </a:t>
            </a:r>
            <a:r>
              <a:rPr lang="ta-IN" sz="1200" dirty="0" smtClean="0">
                <a:latin typeface="Arial"/>
                <a:cs typeface="Arial"/>
              </a:rPr>
              <a:t> </a:t>
            </a:r>
          </a:p>
          <a:p>
            <a:pPr lvl="1">
              <a:buFont typeface="Wingdings" charset="2"/>
              <a:buChar char="§"/>
            </a:pPr>
            <a:r>
              <a:rPr lang="hr-HR" sz="1200" dirty="0" smtClean="0">
                <a:latin typeface="Arial"/>
                <a:cs typeface="Arial"/>
              </a:rPr>
              <a:t>anke</a:t>
            </a:r>
            <a:r>
              <a:rPr lang="ta-IN" sz="1200" dirty="0" smtClean="0">
                <a:latin typeface="Arial"/>
                <a:cs typeface="Arial"/>
              </a:rPr>
              <a:t>ta</a:t>
            </a:r>
            <a:r>
              <a:rPr lang="hr-HR" sz="1200" dirty="0" smtClean="0">
                <a:latin typeface="Arial"/>
                <a:cs typeface="Arial"/>
              </a:rPr>
              <a:t> </a:t>
            </a:r>
            <a:r>
              <a:rPr lang="ta-IN" sz="1200" dirty="0" smtClean="0">
                <a:latin typeface="Arial"/>
                <a:cs typeface="Arial"/>
              </a:rPr>
              <a:t>(</a:t>
            </a:r>
            <a:r>
              <a:rPr lang="hr-HR" sz="1200" dirty="0" smtClean="0">
                <a:latin typeface="Arial"/>
                <a:cs typeface="Arial"/>
              </a:rPr>
              <a:t>procjen</a:t>
            </a:r>
            <a:r>
              <a:rPr lang="ta-IN" sz="1200" dirty="0" smtClean="0">
                <a:latin typeface="Arial"/>
                <a:cs typeface="Arial"/>
              </a:rPr>
              <a:t>a</a:t>
            </a:r>
            <a:r>
              <a:rPr lang="hr-HR" sz="1200" dirty="0" smtClean="0">
                <a:latin typeface="Arial"/>
                <a:cs typeface="Arial"/>
              </a:rPr>
              <a:t> </a:t>
            </a:r>
            <a:r>
              <a:rPr lang="ta-IN" sz="1200" dirty="0" smtClean="0">
                <a:latin typeface="Arial"/>
                <a:cs typeface="Arial"/>
              </a:rPr>
              <a:t>i</a:t>
            </a:r>
            <a:r>
              <a:rPr lang="hr-HR" sz="1200" dirty="0" smtClean="0">
                <a:latin typeface="Arial"/>
                <a:cs typeface="Arial"/>
              </a:rPr>
              <a:t>i evaloacij</a:t>
            </a:r>
            <a:r>
              <a:rPr lang="ta-IN" sz="1200" dirty="0" smtClean="0">
                <a:latin typeface="Arial"/>
                <a:cs typeface="Arial"/>
              </a:rPr>
              <a:t>a</a:t>
            </a:r>
            <a:r>
              <a:rPr lang="hr-HR" sz="1200" dirty="0" smtClean="0">
                <a:latin typeface="Arial"/>
                <a:cs typeface="Arial"/>
              </a:rPr>
              <a:t> projekta</a:t>
            </a:r>
            <a:r>
              <a:rPr lang="ta-IN" sz="1200" dirty="0" smtClean="0">
                <a:latin typeface="Arial"/>
                <a:cs typeface="Arial"/>
              </a:rPr>
              <a:t>)</a:t>
            </a:r>
            <a:endParaRPr lang="en-US" sz="1200" dirty="0">
              <a:latin typeface="Arial"/>
              <a:cs typeface="Arial"/>
            </a:endParaRPr>
          </a:p>
        </p:txBody>
      </p:sp>
      <p:sp>
        <p:nvSpPr>
          <p:cNvPr id="5" name="Footer Placeholder 4"/>
          <p:cNvSpPr>
            <a:spLocks noGrp="1"/>
          </p:cNvSpPr>
          <p:nvPr>
            <p:ph type="ftr" sz="quarter" idx="11"/>
          </p:nvPr>
        </p:nvSpPr>
        <p:spPr/>
        <p:txBody>
          <a:bodyPr/>
          <a:lstStyle/>
          <a:p>
            <a:r>
              <a:rPr lang="en-US" smtClean="0"/>
              <a:t>Kristina Rismondo: Istraživanje kreativnosti na digitalnim fotografijama učenika XV gimnazije</a:t>
            </a:r>
            <a:endParaRPr lang="en-US"/>
          </a:p>
        </p:txBody>
      </p:sp>
      <p:sp>
        <p:nvSpPr>
          <p:cNvPr id="6" name="Slide Number Placeholder 5"/>
          <p:cNvSpPr>
            <a:spLocks noGrp="1"/>
          </p:cNvSpPr>
          <p:nvPr>
            <p:ph type="sldNum" sz="quarter" idx="12"/>
          </p:nvPr>
        </p:nvSpPr>
        <p:spPr/>
        <p:txBody>
          <a:bodyPr/>
          <a:lstStyle/>
          <a:p>
            <a:fld id="{AC5B1FEA-406A-7749-A5C3-DDCB5F67A4CE}" type="slidenum">
              <a:rPr lang="en-US" smtClean="0"/>
              <a:pPr/>
              <a:t>8</a:t>
            </a:fld>
            <a:endParaRPr lang="en-US"/>
          </a:p>
        </p:txBody>
      </p:sp>
    </p:spTree>
    <p:extLst>
      <p:ext uri="{BB962C8B-B14F-4D97-AF65-F5344CB8AC3E}">
        <p14:creationId xmlns:p14="http://schemas.microsoft.com/office/powerpoint/2010/main" val="2499643966"/>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2">
            <a:extLst>
              <a:ext uri="{28A0092B-C50C-407E-A947-70E740481C1C}">
                <a14:useLocalDpi xmlns:a14="http://schemas.microsoft.com/office/drawing/2010/main" val="0"/>
              </a:ext>
            </a:extLst>
          </a:blip>
          <a:stretch>
            <a:fillRect/>
          </a:stretch>
        </p:blipFill>
        <p:spPr>
          <a:xfrm>
            <a:off x="3251200" y="0"/>
            <a:ext cx="5892800" cy="4114800"/>
          </a:xfrm>
          <a:prstGeom prst="rect">
            <a:avLst/>
          </a:prstGeom>
        </p:spPr>
      </p:pic>
      <p:pic>
        <p:nvPicPr>
          <p:cNvPr id="7" name="Picture 6"/>
          <p:cNvPicPr/>
          <p:nvPr/>
        </p:nvPicPr>
        <p:blipFill>
          <a:blip r:embed="rId3">
            <a:extLst>
              <a:ext uri="{28A0092B-C50C-407E-A947-70E740481C1C}">
                <a14:useLocalDpi xmlns:a14="http://schemas.microsoft.com/office/drawing/2010/main" val="0"/>
              </a:ext>
            </a:extLst>
          </a:blip>
          <a:stretch>
            <a:fillRect/>
          </a:stretch>
        </p:blipFill>
        <p:spPr>
          <a:xfrm>
            <a:off x="3975100" y="3263900"/>
            <a:ext cx="5168900" cy="3594100"/>
          </a:xfrm>
          <a:prstGeom prst="rect">
            <a:avLst/>
          </a:prstGeom>
        </p:spPr>
      </p:pic>
      <p:pic>
        <p:nvPicPr>
          <p:cNvPr id="8" name="Picture 7"/>
          <p:cNvPicPr/>
          <p:nvPr/>
        </p:nvPicPr>
        <p:blipFill>
          <a:blip r:embed="rId4">
            <a:extLst>
              <a:ext uri="{28A0092B-C50C-407E-A947-70E740481C1C}">
                <a14:useLocalDpi xmlns:a14="http://schemas.microsoft.com/office/drawing/2010/main" val="0"/>
              </a:ext>
            </a:extLst>
          </a:blip>
          <a:stretch>
            <a:fillRect/>
          </a:stretch>
        </p:blipFill>
        <p:spPr>
          <a:xfrm>
            <a:off x="-220133" y="2476500"/>
            <a:ext cx="4292600" cy="4381500"/>
          </a:xfrm>
          <a:prstGeom prst="rect">
            <a:avLst/>
          </a:prstGeom>
        </p:spPr>
      </p:pic>
      <p:pic>
        <p:nvPicPr>
          <p:cNvPr id="5" name="Picture 4"/>
          <p:cNvPicPr/>
          <p:nvPr/>
        </p:nvPicPr>
        <p:blipFill>
          <a:blip r:embed="rId5">
            <a:alphaModFix amt="42000"/>
            <a:extLst>
              <a:ext uri="{28A0092B-C50C-407E-A947-70E740481C1C}">
                <a14:useLocalDpi xmlns:a14="http://schemas.microsoft.com/office/drawing/2010/main" val="0"/>
              </a:ext>
            </a:extLst>
          </a:blip>
          <a:stretch>
            <a:fillRect/>
          </a:stretch>
        </p:blipFill>
        <p:spPr>
          <a:xfrm>
            <a:off x="0" y="0"/>
            <a:ext cx="5930900" cy="5092700"/>
          </a:xfrm>
          <a:prstGeom prst="rect">
            <a:avLst/>
          </a:prstGeom>
        </p:spPr>
      </p:pic>
      <p:sp>
        <p:nvSpPr>
          <p:cNvPr id="2" name="Footer Placeholder 1"/>
          <p:cNvSpPr>
            <a:spLocks noGrp="1"/>
          </p:cNvSpPr>
          <p:nvPr>
            <p:ph type="ftr" sz="quarter" idx="11"/>
          </p:nvPr>
        </p:nvSpPr>
        <p:spPr/>
        <p:txBody>
          <a:bodyPr/>
          <a:lstStyle/>
          <a:p>
            <a:r>
              <a:rPr lang="en-US" smtClean="0"/>
              <a:t>Kristina Rismondo: Istraživanje kreativnosti na digitalnim fotografijama učenika XV gimnazije</a:t>
            </a:r>
            <a:endParaRPr lang="en-US"/>
          </a:p>
        </p:txBody>
      </p:sp>
      <p:sp>
        <p:nvSpPr>
          <p:cNvPr id="3" name="Slide Number Placeholder 2"/>
          <p:cNvSpPr>
            <a:spLocks noGrp="1"/>
          </p:cNvSpPr>
          <p:nvPr>
            <p:ph type="sldNum" sz="quarter" idx="12"/>
          </p:nvPr>
        </p:nvSpPr>
        <p:spPr/>
        <p:txBody>
          <a:bodyPr/>
          <a:lstStyle/>
          <a:p>
            <a:fld id="{AC5B1FEA-406A-7749-A5C3-DDCB5F67A4CE}" type="slidenum">
              <a:rPr lang="en-US" smtClean="0"/>
              <a:pPr/>
              <a:t>9</a:t>
            </a:fld>
            <a:endParaRPr lang="en-US"/>
          </a:p>
        </p:txBody>
      </p:sp>
    </p:spTree>
    <p:extLst>
      <p:ext uri="{BB962C8B-B14F-4D97-AF65-F5344CB8AC3E}">
        <p14:creationId xmlns:p14="http://schemas.microsoft.com/office/powerpoint/2010/main" val="1797996030"/>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Sketchbook">
  <a:themeElements>
    <a:clrScheme name="Sketchbook">
      <a:dk1>
        <a:sysClr val="windowText" lastClr="000000"/>
      </a:dk1>
      <a:lt1>
        <a:sysClr val="window" lastClr="FFFFFF"/>
      </a:lt1>
      <a:dk2>
        <a:srgbClr val="4C1304"/>
      </a:dk2>
      <a:lt2>
        <a:srgbClr val="FFFEE6"/>
      </a:lt2>
      <a:accent1>
        <a:srgbClr val="A63212"/>
      </a:accent1>
      <a:accent2>
        <a:srgbClr val="E68230"/>
      </a:accent2>
      <a:accent3>
        <a:srgbClr val="9BB05E"/>
      </a:accent3>
      <a:accent4>
        <a:srgbClr val="6B9BC7"/>
      </a:accent4>
      <a:accent5>
        <a:srgbClr val="4E66B2"/>
      </a:accent5>
      <a:accent6>
        <a:srgbClr val="8976AC"/>
      </a:accent6>
      <a:hlink>
        <a:srgbClr val="942408"/>
      </a:hlink>
      <a:folHlink>
        <a:srgbClr val="B34F17"/>
      </a:folHlink>
    </a:clrScheme>
    <a:fontScheme name="Sketchbook">
      <a:majorFont>
        <a:latin typeface="Cambria"/>
        <a:ea typeface=""/>
        <a:cs typeface=""/>
        <a:font script="Jpan" typeface="ＭＳ 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a:ea typeface=""/>
        <a:cs typeface=""/>
        <a:font script="Jpan" typeface="ＭＳ 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Sketchbook">
      <a:fillStyleLst>
        <a:solidFill>
          <a:schemeClr val="phClr"/>
        </a:solidFill>
        <a:gradFill rotWithShape="1">
          <a:gsLst>
            <a:gs pos="0">
              <a:schemeClr val="phClr">
                <a:tint val="10000"/>
                <a:alpha val="94000"/>
                <a:satMod val="120000"/>
                <a:lumMod val="110000"/>
              </a:schemeClr>
            </a:gs>
            <a:gs pos="100000">
              <a:schemeClr val="phClr">
                <a:tint val="80000"/>
                <a:shade val="100000"/>
                <a:satMod val="140000"/>
                <a:lumMod val="120000"/>
              </a:schemeClr>
            </a:gs>
          </a:gsLst>
          <a:lin ang="5400000" scaled="0"/>
        </a:gradFill>
        <a:gradFill rotWithShape="1">
          <a:gsLst>
            <a:gs pos="0">
              <a:schemeClr val="phClr">
                <a:tint val="100000"/>
                <a:shade val="100000"/>
                <a:satMod val="100000"/>
                <a:lumMod val="90000"/>
              </a:schemeClr>
            </a:gs>
            <a:gs pos="100000">
              <a:schemeClr val="phClr">
                <a:tint val="95000"/>
                <a:shade val="100000"/>
                <a:satMod val="110000"/>
                <a:lumMod val="105000"/>
              </a:schemeClr>
            </a:gs>
          </a:gsLst>
          <a:path path="circle">
            <a:fillToRect l="40000" t="100000" r="40000" b="100000"/>
          </a:path>
        </a:gradFill>
      </a:fillStyleLst>
      <a:lnStyleLst>
        <a:ln w="9525" cap="flat" cmpd="sng" algn="ctr">
          <a:solidFill>
            <a:schemeClr val="phClr"/>
          </a:solidFill>
          <a:prstDash val="solid"/>
        </a:ln>
        <a:ln w="19050"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outerShdw blurRad="50800" dist="12700" dir="5400000" rotWithShape="0">
              <a:srgbClr val="000000">
                <a:alpha val="37000"/>
              </a:srgbClr>
            </a:outerShdw>
          </a:effectLst>
        </a:effectStyle>
        <a:effectStyle>
          <a:effectLst>
            <a:outerShdw blurRad="50800" dist="25400" dir="5040000" rotWithShape="0">
              <a:srgbClr val="000000">
                <a:alpha val="44000"/>
              </a:srgbClr>
            </a:outerShdw>
          </a:effectLst>
          <a:scene3d>
            <a:camera prst="orthographicFront">
              <a:rot lat="0" lon="0" rev="0"/>
            </a:camera>
            <a:lightRig rig="threePt" dir="tl"/>
          </a:scene3d>
          <a:sp3d prstMaterial="dkEdge">
            <a:bevelT w="38100" h="25400" prst="coolSlant"/>
          </a:sp3d>
        </a:effectStyle>
      </a:effectStyleLst>
      <a:bgFillStyleLst>
        <a:solidFill>
          <a:schemeClr val="phClr"/>
        </a:solidFill>
        <a:blipFill rotWithShape="1">
          <a:blip xmlns:r="http://schemas.openxmlformats.org/officeDocument/2006/relationships" r:embed="rId1">
            <a:duotone>
              <a:schemeClr val="phClr">
                <a:shade val="55000"/>
                <a:lumMod val="90000"/>
              </a:schemeClr>
              <a:schemeClr val="phClr">
                <a:tint val="92000"/>
                <a:satMod val="120000"/>
                <a:lumMod val="103000"/>
              </a:schemeClr>
            </a:duotone>
          </a:blip>
          <a:stretch/>
        </a:blipFill>
        <a:blipFill rotWithShape="1">
          <a:blip xmlns:r="http://schemas.openxmlformats.org/officeDocument/2006/relationships" r:embed="rId2">
            <a:duotone>
              <a:schemeClr val="phClr">
                <a:shade val="96000"/>
              </a:schemeClr>
              <a:schemeClr val="phClr">
                <a:tint val="98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Sketchbook.thmx</Template>
  <TotalTime>3758</TotalTime>
  <Words>1747</Words>
  <Application>Microsoft Macintosh PowerPoint</Application>
  <PresentationFormat>On-screen Show (4:3)</PresentationFormat>
  <Paragraphs>211</Paragraphs>
  <Slides>23</Slides>
  <Notes>0</Notes>
  <HiddenSlides>0</HiddenSlides>
  <MMClips>1</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Sketchbook</vt:lpstr>
      <vt:lpstr>Istraživanje kreativnosti na digitalnim fotografijama učenika gimnazije</vt:lpstr>
      <vt:lpstr>PowerPoint Presentation</vt:lpstr>
      <vt:lpstr>Što je kreativnost? Na koji način možemo procijeniti kreativnost? Što je kreativna percepcija? </vt:lpstr>
      <vt:lpstr>Digitalna fotografija</vt:lpstr>
      <vt:lpstr>Kreativnost</vt:lpstr>
      <vt:lpstr>PowerPoint Presentation</vt:lpstr>
      <vt:lpstr>Opći uvjeti</vt:lpstr>
      <vt:lpstr>Kontinuitet projekata</vt:lpstr>
      <vt:lpstr>PowerPoint Presentation</vt:lpstr>
      <vt:lpstr>Kreativna  percepcija</vt:lpstr>
      <vt:lpstr>Kreativni produkt</vt:lpstr>
      <vt:lpstr>Lica s pročelja</vt:lpstr>
      <vt:lpstr>Zadatak</vt:lpstr>
      <vt:lpstr>PowerPoint Presentation</vt:lpstr>
      <vt:lpstr>Fotografije visokog kontrasta</vt:lpstr>
      <vt:lpstr>Fotografije niskog kontrasta</vt:lpstr>
      <vt:lpstr>PowerPoint Presentation</vt:lpstr>
      <vt:lpstr>flickr</vt:lpstr>
      <vt:lpstr>PowerPoint Presentation</vt:lpstr>
      <vt:lpstr>Oblici i simetrije II</vt:lpstr>
      <vt:lpstr>Evaluacija</vt:lpstr>
      <vt:lpstr>Razvoj vizualno – prostorne inteligencije</vt:lpstr>
      <vt:lpstr>Izvori i poveznice</vt:lpstr>
    </vt:vector>
  </TitlesOfParts>
  <Company>home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Istraživanje kreativnosti na digitalnim fotografijama učenika gimnazije</dc:title>
  <dc:creator>Kristina Rismondo</dc:creator>
  <cp:lastModifiedBy>Kristina Rismondo</cp:lastModifiedBy>
  <cp:revision>50</cp:revision>
  <dcterms:created xsi:type="dcterms:W3CDTF">2012-10-23T21:23:09Z</dcterms:created>
  <dcterms:modified xsi:type="dcterms:W3CDTF">2012-10-26T19:03:24Z</dcterms:modified>
</cp:coreProperties>
</file>