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84" r:id="rId6"/>
    <p:sldId id="283" r:id="rId7"/>
    <p:sldId id="262" r:id="rId8"/>
    <p:sldId id="263" r:id="rId9"/>
    <p:sldId id="264" r:id="rId10"/>
    <p:sldId id="259" r:id="rId11"/>
    <p:sldId id="265" r:id="rId12"/>
    <p:sldId id="266" r:id="rId13"/>
    <p:sldId id="260" r:id="rId14"/>
    <p:sldId id="267" r:id="rId15"/>
    <p:sldId id="269" r:id="rId16"/>
    <p:sldId id="270" r:id="rId17"/>
    <p:sldId id="268" r:id="rId18"/>
    <p:sldId id="271" r:id="rId19"/>
    <p:sldId id="280" r:id="rId20"/>
    <p:sldId id="281" r:id="rId21"/>
    <p:sldId id="282" r:id="rId22"/>
    <p:sldId id="273" r:id="rId23"/>
    <p:sldId id="279" r:id="rId24"/>
    <p:sldId id="285" r:id="rId25"/>
    <p:sldId id="272" r:id="rId26"/>
    <p:sldId id="274" r:id="rId27"/>
    <p:sldId id="275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D1489-8134-40EB-9DD6-D80305107BEE}" type="doc">
      <dgm:prSet loTypeId="urn:microsoft.com/office/officeart/2008/layout/BubblePictureList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AB50DED-208B-44F8-9BDD-1A30E020AB5D}">
      <dgm:prSet custT="1"/>
      <dgm:spPr/>
      <dgm:t>
        <a:bodyPr/>
        <a:lstStyle/>
        <a:p>
          <a:pPr rtl="0"/>
          <a:r>
            <a:rPr lang="hr-HR" sz="2800" b="1" dirty="0" err="1" smtClean="0"/>
            <a:t>Gantogram</a:t>
          </a:r>
          <a:endParaRPr lang="hr-HR" sz="2800" dirty="0"/>
        </a:p>
      </dgm:t>
    </dgm:pt>
    <dgm:pt modelId="{0CE9F687-DC07-4597-9C62-E5789D6E9A2D}" type="parTrans" cxnId="{26E21FDB-2ED6-4B57-A8CA-5E486253B0DC}">
      <dgm:prSet/>
      <dgm:spPr/>
      <dgm:t>
        <a:bodyPr/>
        <a:lstStyle/>
        <a:p>
          <a:endParaRPr lang="hr-HR"/>
        </a:p>
      </dgm:t>
    </dgm:pt>
    <dgm:pt modelId="{EE9D588D-FB5C-4945-B446-4C2C9C2C3320}" type="sibTrans" cxnId="{26E21FDB-2ED6-4B57-A8CA-5E486253B0DC}">
      <dgm:prSet/>
      <dgm:spPr/>
      <dgm:t>
        <a:bodyPr/>
        <a:lstStyle/>
        <a:p>
          <a:endParaRPr lang="hr-HR"/>
        </a:p>
      </dgm:t>
    </dgm:pt>
    <dgm:pt modelId="{9A49DB28-2502-4E41-92FF-E0C343050D18}">
      <dgm:prSet custT="1"/>
      <dgm:spPr/>
      <dgm:t>
        <a:bodyPr/>
        <a:lstStyle/>
        <a:p>
          <a:pPr rtl="0"/>
          <a:r>
            <a:rPr lang="hr-HR" sz="2800" b="1" dirty="0" err="1" smtClean="0"/>
            <a:t>GanttProject</a:t>
          </a:r>
          <a:endParaRPr lang="hr-HR" sz="2800" dirty="0"/>
        </a:p>
      </dgm:t>
    </dgm:pt>
    <dgm:pt modelId="{253EB0C1-04AF-4CB7-8389-4F9C60948477}" type="parTrans" cxnId="{D4C0C355-3A5B-4DBF-A6DF-9709A39636E2}">
      <dgm:prSet/>
      <dgm:spPr/>
      <dgm:t>
        <a:bodyPr/>
        <a:lstStyle/>
        <a:p>
          <a:endParaRPr lang="hr-HR"/>
        </a:p>
      </dgm:t>
    </dgm:pt>
    <dgm:pt modelId="{5CFDAD1A-7891-4B79-950E-05257EFAE108}" type="sibTrans" cxnId="{D4C0C355-3A5B-4DBF-A6DF-9709A39636E2}">
      <dgm:prSet/>
      <dgm:spPr/>
      <dgm:t>
        <a:bodyPr/>
        <a:lstStyle/>
        <a:p>
          <a:endParaRPr lang="hr-HR"/>
        </a:p>
      </dgm:t>
    </dgm:pt>
    <dgm:pt modelId="{53A17056-ED6B-4E0A-B3F6-A94268384C4B}">
      <dgm:prSet custT="1"/>
      <dgm:spPr/>
      <dgm:t>
        <a:bodyPr/>
        <a:lstStyle/>
        <a:p>
          <a:pPr rtl="0"/>
          <a:r>
            <a:rPr lang="hr-HR" sz="2800" b="1" dirty="0" smtClean="0"/>
            <a:t>Sigurnost i mobilnost za sve</a:t>
          </a:r>
          <a:endParaRPr lang="hr-HR" sz="2800" dirty="0"/>
        </a:p>
      </dgm:t>
    </dgm:pt>
    <dgm:pt modelId="{8524ECF2-9090-4BE4-B41C-9F7DD43FD07C}" type="parTrans" cxnId="{28ABA597-B03D-4C4D-A355-2F9EB648F2F4}">
      <dgm:prSet/>
      <dgm:spPr/>
      <dgm:t>
        <a:bodyPr/>
        <a:lstStyle/>
        <a:p>
          <a:endParaRPr lang="hr-HR"/>
        </a:p>
      </dgm:t>
    </dgm:pt>
    <dgm:pt modelId="{25C1901A-AE68-4874-B22C-B006508BD9C8}" type="sibTrans" cxnId="{28ABA597-B03D-4C4D-A355-2F9EB648F2F4}">
      <dgm:prSet/>
      <dgm:spPr/>
      <dgm:t>
        <a:bodyPr/>
        <a:lstStyle/>
        <a:p>
          <a:endParaRPr lang="hr-HR"/>
        </a:p>
      </dgm:t>
    </dgm:pt>
    <dgm:pt modelId="{E5C28A63-5527-42CF-AE62-11D00372111E}" type="pres">
      <dgm:prSet presAssocID="{563D1489-8134-40EB-9DD6-D80305107BEE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hr-HR"/>
        </a:p>
      </dgm:t>
    </dgm:pt>
    <dgm:pt modelId="{C330AB0F-E9B1-4D52-AD22-57E02F79FD68}" type="pres">
      <dgm:prSet presAssocID="{7AB50DED-208B-44F8-9BDD-1A30E020AB5D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6DE873-BF78-4F4D-893C-0C18439E3547}" type="pres">
      <dgm:prSet presAssocID="{7AB50DED-208B-44F8-9BDD-1A30E020AB5D}" presName="image_accent_1" presStyleCnt="0"/>
      <dgm:spPr/>
    </dgm:pt>
    <dgm:pt modelId="{7BD98440-D4FD-4659-AEF7-3862DF828D83}" type="pres">
      <dgm:prSet presAssocID="{7AB50DED-208B-44F8-9BDD-1A30E020AB5D}" presName="imageAccentRepeatNode" presStyleLbl="alignNode1" presStyleIdx="0" presStyleCnt="6"/>
      <dgm:spPr/>
      <dgm:t>
        <a:bodyPr/>
        <a:lstStyle/>
        <a:p>
          <a:endParaRPr lang="hr-HR"/>
        </a:p>
      </dgm:t>
    </dgm:pt>
    <dgm:pt modelId="{D0A1A5E9-CA7D-4CFF-86D5-078B48917D5F}" type="pres">
      <dgm:prSet presAssocID="{7AB50DED-208B-44F8-9BDD-1A30E020AB5D}" presName="accent_1" presStyleLbl="alignNode1" presStyleIdx="1" presStyleCnt="6"/>
      <dgm:spPr/>
    </dgm:pt>
    <dgm:pt modelId="{EDD4064A-B41D-427E-A5E2-8ADE3D8FDCB9}" type="pres">
      <dgm:prSet presAssocID="{EE9D588D-FB5C-4945-B446-4C2C9C2C3320}" presName="image_1" presStyleCnt="0"/>
      <dgm:spPr/>
    </dgm:pt>
    <dgm:pt modelId="{7E20CDB8-E9C5-4ABF-8328-5E8EA8CEB96D}" type="pres">
      <dgm:prSet presAssocID="{EE9D588D-FB5C-4945-B446-4C2C9C2C3320}" presName="imageRepeatNode" presStyleLbl="fgImgPlace1" presStyleIdx="0" presStyleCnt="3"/>
      <dgm:spPr/>
      <dgm:t>
        <a:bodyPr/>
        <a:lstStyle/>
        <a:p>
          <a:endParaRPr lang="hr-HR"/>
        </a:p>
      </dgm:t>
    </dgm:pt>
    <dgm:pt modelId="{281D6DBC-EC66-4617-B057-0E543B8B784A}" type="pres">
      <dgm:prSet presAssocID="{9A49DB28-2502-4E41-92FF-E0C343050D18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F29F27-5332-4517-A05D-97E9BDB97FF6}" type="pres">
      <dgm:prSet presAssocID="{9A49DB28-2502-4E41-92FF-E0C343050D18}" presName="image_accent_2" presStyleCnt="0"/>
      <dgm:spPr/>
    </dgm:pt>
    <dgm:pt modelId="{8A1E8BBE-A326-44A1-AD59-D4A1316E8212}" type="pres">
      <dgm:prSet presAssocID="{9A49DB28-2502-4E41-92FF-E0C343050D18}" presName="imageAccentRepeatNode" presStyleLbl="alignNode1" presStyleIdx="2" presStyleCnt="6"/>
      <dgm:spPr/>
    </dgm:pt>
    <dgm:pt modelId="{3C59B89D-19CC-483D-A7AD-FAD242CC5D1C}" type="pres">
      <dgm:prSet presAssocID="{5CFDAD1A-7891-4B79-950E-05257EFAE108}" presName="image_2" presStyleCnt="0"/>
      <dgm:spPr/>
    </dgm:pt>
    <dgm:pt modelId="{19B8030E-9978-4935-8FF3-B1CE5C11A8DA}" type="pres">
      <dgm:prSet presAssocID="{5CFDAD1A-7891-4B79-950E-05257EFAE108}" presName="imageRepeatNode" presStyleLbl="fgImgPlace1" presStyleIdx="1" presStyleCnt="3"/>
      <dgm:spPr/>
      <dgm:t>
        <a:bodyPr/>
        <a:lstStyle/>
        <a:p>
          <a:endParaRPr lang="hr-HR"/>
        </a:p>
      </dgm:t>
    </dgm:pt>
    <dgm:pt modelId="{8F2781ED-11E0-4415-B485-FD94A3CC2912}" type="pres">
      <dgm:prSet presAssocID="{53A17056-ED6B-4E0A-B3F6-A94268384C4B}" presName="image_accent_3" presStyleCnt="0"/>
      <dgm:spPr/>
    </dgm:pt>
    <dgm:pt modelId="{085355FF-4348-435B-8440-27894C2089BB}" type="pres">
      <dgm:prSet presAssocID="{53A17056-ED6B-4E0A-B3F6-A94268384C4B}" presName="imageAccentRepeatNode" presStyleLbl="alignNode1" presStyleIdx="3" presStyleCnt="6"/>
      <dgm:spPr/>
    </dgm:pt>
    <dgm:pt modelId="{660900E0-C0E8-451C-A17B-D0630687E471}" type="pres">
      <dgm:prSet presAssocID="{53A17056-ED6B-4E0A-B3F6-A94268384C4B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EE733C-D4B4-4E4D-AECB-9E2FDEFCBF65}" type="pres">
      <dgm:prSet presAssocID="{53A17056-ED6B-4E0A-B3F6-A94268384C4B}" presName="accent_2" presStyleLbl="alignNode1" presStyleIdx="4" presStyleCnt="6"/>
      <dgm:spPr/>
    </dgm:pt>
    <dgm:pt modelId="{698964D1-EE21-4C69-A13B-40E77B370647}" type="pres">
      <dgm:prSet presAssocID="{53A17056-ED6B-4E0A-B3F6-A94268384C4B}" presName="accent_3" presStyleLbl="alignNode1" presStyleIdx="5" presStyleCnt="6"/>
      <dgm:spPr/>
    </dgm:pt>
    <dgm:pt modelId="{797754F2-7BD0-4A6F-80CF-357E1F165028}" type="pres">
      <dgm:prSet presAssocID="{25C1901A-AE68-4874-B22C-B006508BD9C8}" presName="image_3" presStyleCnt="0"/>
      <dgm:spPr/>
    </dgm:pt>
    <dgm:pt modelId="{38850E57-5E3C-4060-BAEE-934DBC17AA4E}" type="pres">
      <dgm:prSet presAssocID="{25C1901A-AE68-4874-B22C-B006508BD9C8}" presName="imageRepeatNode" presStyleLbl="fgImgPlace1" presStyleIdx="2" presStyleCnt="3"/>
      <dgm:spPr/>
      <dgm:t>
        <a:bodyPr/>
        <a:lstStyle/>
        <a:p>
          <a:endParaRPr lang="hr-HR"/>
        </a:p>
      </dgm:t>
    </dgm:pt>
  </dgm:ptLst>
  <dgm:cxnLst>
    <dgm:cxn modelId="{7D945D6B-9D02-45C7-80DE-91D130C411B7}" type="presOf" srcId="{7AB50DED-208B-44F8-9BDD-1A30E020AB5D}" destId="{C330AB0F-E9B1-4D52-AD22-57E02F79FD68}" srcOrd="0" destOrd="0" presId="urn:microsoft.com/office/officeart/2008/layout/BubblePictureList"/>
    <dgm:cxn modelId="{1C4D4D1B-B116-48E5-B114-9977F49EBED9}" type="presOf" srcId="{25C1901A-AE68-4874-B22C-B006508BD9C8}" destId="{38850E57-5E3C-4060-BAEE-934DBC17AA4E}" srcOrd="0" destOrd="0" presId="urn:microsoft.com/office/officeart/2008/layout/BubblePictureList"/>
    <dgm:cxn modelId="{F3B81609-CA19-48E5-A9BF-C30142F728A5}" type="presOf" srcId="{9A49DB28-2502-4E41-92FF-E0C343050D18}" destId="{281D6DBC-EC66-4617-B057-0E543B8B784A}" srcOrd="0" destOrd="0" presId="urn:microsoft.com/office/officeart/2008/layout/BubblePictureList"/>
    <dgm:cxn modelId="{60EF8192-095D-422F-A853-B9D6EBA378C8}" type="presOf" srcId="{EE9D588D-FB5C-4945-B446-4C2C9C2C3320}" destId="{7E20CDB8-E9C5-4ABF-8328-5E8EA8CEB96D}" srcOrd="0" destOrd="0" presId="urn:microsoft.com/office/officeart/2008/layout/BubblePictureList"/>
    <dgm:cxn modelId="{C805549A-5B0D-49B2-AAD3-074D500A09ED}" type="presOf" srcId="{563D1489-8134-40EB-9DD6-D80305107BEE}" destId="{E5C28A63-5527-42CF-AE62-11D00372111E}" srcOrd="0" destOrd="0" presId="urn:microsoft.com/office/officeart/2008/layout/BubblePictureList"/>
    <dgm:cxn modelId="{28ABA597-B03D-4C4D-A355-2F9EB648F2F4}" srcId="{563D1489-8134-40EB-9DD6-D80305107BEE}" destId="{53A17056-ED6B-4E0A-B3F6-A94268384C4B}" srcOrd="2" destOrd="0" parTransId="{8524ECF2-9090-4BE4-B41C-9F7DD43FD07C}" sibTransId="{25C1901A-AE68-4874-B22C-B006508BD9C8}"/>
    <dgm:cxn modelId="{D4C0C355-3A5B-4DBF-A6DF-9709A39636E2}" srcId="{563D1489-8134-40EB-9DD6-D80305107BEE}" destId="{9A49DB28-2502-4E41-92FF-E0C343050D18}" srcOrd="1" destOrd="0" parTransId="{253EB0C1-04AF-4CB7-8389-4F9C60948477}" sibTransId="{5CFDAD1A-7891-4B79-950E-05257EFAE108}"/>
    <dgm:cxn modelId="{13E5A992-18D5-487B-96FA-F8BD2A99480D}" type="presOf" srcId="{5CFDAD1A-7891-4B79-950E-05257EFAE108}" destId="{19B8030E-9978-4935-8FF3-B1CE5C11A8DA}" srcOrd="0" destOrd="0" presId="urn:microsoft.com/office/officeart/2008/layout/BubblePictureList"/>
    <dgm:cxn modelId="{26E21FDB-2ED6-4B57-A8CA-5E486253B0DC}" srcId="{563D1489-8134-40EB-9DD6-D80305107BEE}" destId="{7AB50DED-208B-44F8-9BDD-1A30E020AB5D}" srcOrd="0" destOrd="0" parTransId="{0CE9F687-DC07-4597-9C62-E5789D6E9A2D}" sibTransId="{EE9D588D-FB5C-4945-B446-4C2C9C2C3320}"/>
    <dgm:cxn modelId="{8E1E77B3-660C-4855-9525-497B53E3F4F1}" type="presOf" srcId="{53A17056-ED6B-4E0A-B3F6-A94268384C4B}" destId="{660900E0-C0E8-451C-A17B-D0630687E471}" srcOrd="0" destOrd="0" presId="urn:microsoft.com/office/officeart/2008/layout/BubblePictureList"/>
    <dgm:cxn modelId="{3AB38B3E-ADD3-438E-A2B2-0953EB091E9E}" type="presParOf" srcId="{E5C28A63-5527-42CF-AE62-11D00372111E}" destId="{C330AB0F-E9B1-4D52-AD22-57E02F79FD68}" srcOrd="0" destOrd="0" presId="urn:microsoft.com/office/officeart/2008/layout/BubblePictureList"/>
    <dgm:cxn modelId="{58BF9EEE-4588-4705-A1DB-B2A86CCE1573}" type="presParOf" srcId="{E5C28A63-5527-42CF-AE62-11D00372111E}" destId="{C86DE873-BF78-4F4D-893C-0C18439E3547}" srcOrd="1" destOrd="0" presId="urn:microsoft.com/office/officeart/2008/layout/BubblePictureList"/>
    <dgm:cxn modelId="{46F7A991-8FF0-402C-951D-C4C0CC974A8F}" type="presParOf" srcId="{C86DE873-BF78-4F4D-893C-0C18439E3547}" destId="{7BD98440-D4FD-4659-AEF7-3862DF828D83}" srcOrd="0" destOrd="0" presId="urn:microsoft.com/office/officeart/2008/layout/BubblePictureList"/>
    <dgm:cxn modelId="{4ED2085A-33F1-49A6-8AAD-F90143ECD604}" type="presParOf" srcId="{E5C28A63-5527-42CF-AE62-11D00372111E}" destId="{D0A1A5E9-CA7D-4CFF-86D5-078B48917D5F}" srcOrd="2" destOrd="0" presId="urn:microsoft.com/office/officeart/2008/layout/BubblePictureList"/>
    <dgm:cxn modelId="{B4F0F53C-3D29-4404-85E9-035811160433}" type="presParOf" srcId="{E5C28A63-5527-42CF-AE62-11D00372111E}" destId="{EDD4064A-B41D-427E-A5E2-8ADE3D8FDCB9}" srcOrd="3" destOrd="0" presId="urn:microsoft.com/office/officeart/2008/layout/BubblePictureList"/>
    <dgm:cxn modelId="{89DFECB2-7F46-401E-BE47-D4ED76681FB3}" type="presParOf" srcId="{EDD4064A-B41D-427E-A5E2-8ADE3D8FDCB9}" destId="{7E20CDB8-E9C5-4ABF-8328-5E8EA8CEB96D}" srcOrd="0" destOrd="0" presId="urn:microsoft.com/office/officeart/2008/layout/BubblePictureList"/>
    <dgm:cxn modelId="{4D1961F4-484F-4671-8394-C17C39843E4E}" type="presParOf" srcId="{E5C28A63-5527-42CF-AE62-11D00372111E}" destId="{281D6DBC-EC66-4617-B057-0E543B8B784A}" srcOrd="4" destOrd="0" presId="urn:microsoft.com/office/officeart/2008/layout/BubblePictureList"/>
    <dgm:cxn modelId="{70CA4BE1-19FF-4FC1-B1D1-C24F5FAF933D}" type="presParOf" srcId="{E5C28A63-5527-42CF-AE62-11D00372111E}" destId="{94F29F27-5332-4517-A05D-97E9BDB97FF6}" srcOrd="5" destOrd="0" presId="urn:microsoft.com/office/officeart/2008/layout/BubblePictureList"/>
    <dgm:cxn modelId="{EC02CE3C-17E2-4CD0-A086-3B0E119A7C38}" type="presParOf" srcId="{94F29F27-5332-4517-A05D-97E9BDB97FF6}" destId="{8A1E8BBE-A326-44A1-AD59-D4A1316E8212}" srcOrd="0" destOrd="0" presId="urn:microsoft.com/office/officeart/2008/layout/BubblePictureList"/>
    <dgm:cxn modelId="{0BA6D356-F944-4BDE-8B72-F6FCA163949E}" type="presParOf" srcId="{E5C28A63-5527-42CF-AE62-11D00372111E}" destId="{3C59B89D-19CC-483D-A7AD-FAD242CC5D1C}" srcOrd="6" destOrd="0" presId="urn:microsoft.com/office/officeart/2008/layout/BubblePictureList"/>
    <dgm:cxn modelId="{858EC0E3-32D1-4F68-9DBF-5E7FCB1BC9E7}" type="presParOf" srcId="{3C59B89D-19CC-483D-A7AD-FAD242CC5D1C}" destId="{19B8030E-9978-4935-8FF3-B1CE5C11A8DA}" srcOrd="0" destOrd="0" presId="urn:microsoft.com/office/officeart/2008/layout/BubblePictureList"/>
    <dgm:cxn modelId="{2B899449-7151-4F95-AA7C-71B913BA6265}" type="presParOf" srcId="{E5C28A63-5527-42CF-AE62-11D00372111E}" destId="{8F2781ED-11E0-4415-B485-FD94A3CC2912}" srcOrd="7" destOrd="0" presId="urn:microsoft.com/office/officeart/2008/layout/BubblePictureList"/>
    <dgm:cxn modelId="{1C815961-FE4A-4A6F-A268-A70ECB880C9E}" type="presParOf" srcId="{8F2781ED-11E0-4415-B485-FD94A3CC2912}" destId="{085355FF-4348-435B-8440-27894C2089BB}" srcOrd="0" destOrd="0" presId="urn:microsoft.com/office/officeart/2008/layout/BubblePictureList"/>
    <dgm:cxn modelId="{BFC46304-35F1-4DDB-848D-80703DDF839E}" type="presParOf" srcId="{E5C28A63-5527-42CF-AE62-11D00372111E}" destId="{660900E0-C0E8-451C-A17B-D0630687E471}" srcOrd="8" destOrd="0" presId="urn:microsoft.com/office/officeart/2008/layout/BubblePictureList"/>
    <dgm:cxn modelId="{4FF4AE46-DFBD-450F-8948-795BC5BE759D}" type="presParOf" srcId="{E5C28A63-5527-42CF-AE62-11D00372111E}" destId="{98EE733C-D4B4-4E4D-AECB-9E2FDEFCBF65}" srcOrd="9" destOrd="0" presId="urn:microsoft.com/office/officeart/2008/layout/BubblePictureList"/>
    <dgm:cxn modelId="{30AB194D-EAA5-4077-B933-3F76A573EFEF}" type="presParOf" srcId="{E5C28A63-5527-42CF-AE62-11D00372111E}" destId="{698964D1-EE21-4C69-A13B-40E77B370647}" srcOrd="10" destOrd="0" presId="urn:microsoft.com/office/officeart/2008/layout/BubblePictureList"/>
    <dgm:cxn modelId="{CEE65E22-3088-4C29-9830-5E7E23A157C1}" type="presParOf" srcId="{E5C28A63-5527-42CF-AE62-11D00372111E}" destId="{797754F2-7BD0-4A6F-80CF-357E1F165028}" srcOrd="11" destOrd="0" presId="urn:microsoft.com/office/officeart/2008/layout/BubblePictureList"/>
    <dgm:cxn modelId="{33432E16-6ED9-45ED-B5DA-0EC3D92DB4F6}" type="presParOf" srcId="{797754F2-7BD0-4A6F-80CF-357E1F165028}" destId="{38850E57-5E3C-4060-BAEE-934DBC17AA4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r>
            <a:rPr lang="hr-HR" sz="1600" dirty="0" smtClean="0"/>
            <a:t>Općenito o programu</a:t>
          </a:r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1607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12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1B93F24-4047-49FA-B242-907E6545D6BC}" type="presOf" srcId="{A603933F-90D1-4EC4-829B-04A35A15E2E6}" destId="{E4D5ED29-25B6-48BC-AFB4-9F236CDDD80C}" srcOrd="0" destOrd="0" presId="urn:microsoft.com/office/officeart/2009/layout/CircleArrowProcess"/>
    <dgm:cxn modelId="{87C99833-E453-4D92-8B87-634F3C95EC6E}" type="presOf" srcId="{BBD8AC51-D865-4F1A-A84F-A2886619AFE2}" destId="{1EF177FC-AB05-427D-8944-FF8D240BF886}" srcOrd="0" destOrd="0" presId="urn:microsoft.com/office/officeart/2009/layout/CircleArrowProcess"/>
    <dgm:cxn modelId="{A3EF7198-A4F3-4D8F-A41F-96C7B4D99590}" type="presOf" srcId="{93259FB5-27FF-45F9-B84D-F6C5FB9067C7}" destId="{4B1DC9B1-39F7-44D3-9E1C-F10F951041EA}" srcOrd="0" destOrd="0" presId="urn:microsoft.com/office/officeart/2009/layout/CircleArrowProcess"/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CBDE1A2A-85BA-4C78-B861-F75043192A3B}" type="presOf" srcId="{310C854E-A786-4A00-9907-EC9AE6667123}" destId="{E8FEF5E0-0D3E-44B0-BEAD-0C72BC97461E}" srcOrd="0" destOrd="0" presId="urn:microsoft.com/office/officeart/2009/layout/CircleArrowProcess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C12D818E-CBA4-454F-AC8C-9B8333F6FB11}" type="presParOf" srcId="{E8FEF5E0-0D3E-44B0-BEAD-0C72BC97461E}" destId="{705F8A76-A266-43A4-A5F9-49ED98E00BED}" srcOrd="0" destOrd="0" presId="urn:microsoft.com/office/officeart/2009/layout/CircleArrowProcess"/>
    <dgm:cxn modelId="{112882A1-7882-412E-8CA2-9E2F12949AAF}" type="presParOf" srcId="{705F8A76-A266-43A4-A5F9-49ED98E00BED}" destId="{4F93FC32-0E87-4DE7-A301-107118EBE362}" srcOrd="0" destOrd="0" presId="urn:microsoft.com/office/officeart/2009/layout/CircleArrowProcess"/>
    <dgm:cxn modelId="{C617FF9C-1B6F-42A8-A719-8AB9D6679C67}" type="presParOf" srcId="{E8FEF5E0-0D3E-44B0-BEAD-0C72BC97461E}" destId="{4B1DC9B1-39F7-44D3-9E1C-F10F951041EA}" srcOrd="1" destOrd="0" presId="urn:microsoft.com/office/officeart/2009/layout/CircleArrowProcess"/>
    <dgm:cxn modelId="{2822BE1A-02AA-4EFE-B243-B64223F3BA1E}" type="presParOf" srcId="{E8FEF5E0-0D3E-44B0-BEAD-0C72BC97461E}" destId="{A19CA8A3-1FFD-42B5-8861-D0AD98F0185D}" srcOrd="2" destOrd="0" presId="urn:microsoft.com/office/officeart/2009/layout/CircleArrowProcess"/>
    <dgm:cxn modelId="{0C92D6C7-A3B7-4207-B41A-C48DCC0D2E2D}" type="presParOf" srcId="{A19CA8A3-1FFD-42B5-8861-D0AD98F0185D}" destId="{55F3E274-B333-4E68-9D64-79D74E1DF4EB}" srcOrd="0" destOrd="0" presId="urn:microsoft.com/office/officeart/2009/layout/CircleArrowProcess"/>
    <dgm:cxn modelId="{8EC492E0-B62D-4452-BFD3-8D4ED415F6B5}" type="presParOf" srcId="{E8FEF5E0-0D3E-44B0-BEAD-0C72BC97461E}" destId="{1EF177FC-AB05-427D-8944-FF8D240BF886}" srcOrd="3" destOrd="0" presId="urn:microsoft.com/office/officeart/2009/layout/CircleArrowProcess"/>
    <dgm:cxn modelId="{98ED2F39-D44E-42AF-8825-E2CC9F70618B}" type="presParOf" srcId="{E8FEF5E0-0D3E-44B0-BEAD-0C72BC97461E}" destId="{A47028C2-282A-4A8B-AF20-CBB095C3B2F2}" srcOrd="4" destOrd="0" presId="urn:microsoft.com/office/officeart/2009/layout/CircleArrowProcess"/>
    <dgm:cxn modelId="{324A0DB0-BBDC-413D-9573-4036AB9B84B4}" type="presParOf" srcId="{A47028C2-282A-4A8B-AF20-CBB095C3B2F2}" destId="{357F84AB-C8E0-4270-A440-01E34309260C}" srcOrd="0" destOrd="0" presId="urn:microsoft.com/office/officeart/2009/layout/CircleArrowProcess"/>
    <dgm:cxn modelId="{90705BEA-C55D-4940-B74E-DE4E8971070B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r>
            <a:rPr lang="hr-HR" sz="1600" dirty="0" smtClean="0"/>
            <a:t>Općenito o programu</a:t>
          </a:r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1607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12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C9889CA-B91A-4DC6-8DFE-D471CF126FB7}" type="presOf" srcId="{A603933F-90D1-4EC4-829B-04A35A15E2E6}" destId="{E4D5ED29-25B6-48BC-AFB4-9F236CDDD80C}" srcOrd="0" destOrd="0" presId="urn:microsoft.com/office/officeart/2009/layout/CircleArrowProcess"/>
    <dgm:cxn modelId="{23014797-81B7-4CBC-9CDD-FE9255E1AA74}" type="presOf" srcId="{310C854E-A786-4A00-9907-EC9AE6667123}" destId="{E8FEF5E0-0D3E-44B0-BEAD-0C72BC97461E}" srcOrd="0" destOrd="0" presId="urn:microsoft.com/office/officeart/2009/layout/CircleArrowProcess"/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58404327-0D17-44EF-9F30-FD3566AE3168}" type="presOf" srcId="{BBD8AC51-D865-4F1A-A84F-A2886619AFE2}" destId="{1EF177FC-AB05-427D-8944-FF8D240BF886}" srcOrd="0" destOrd="0" presId="urn:microsoft.com/office/officeart/2009/layout/CircleArrowProcess"/>
    <dgm:cxn modelId="{85D1A748-E878-4A4D-9569-A7106694C4E1}" type="presOf" srcId="{93259FB5-27FF-45F9-B84D-F6C5FB9067C7}" destId="{4B1DC9B1-39F7-44D3-9E1C-F10F951041EA}" srcOrd="0" destOrd="0" presId="urn:microsoft.com/office/officeart/2009/layout/CircleArrowProcess"/>
    <dgm:cxn modelId="{AF0C27B0-19AE-413B-B2CE-71BE6C399F89}" type="presParOf" srcId="{E8FEF5E0-0D3E-44B0-BEAD-0C72BC97461E}" destId="{705F8A76-A266-43A4-A5F9-49ED98E00BED}" srcOrd="0" destOrd="0" presId="urn:microsoft.com/office/officeart/2009/layout/CircleArrowProcess"/>
    <dgm:cxn modelId="{351D77FF-4A3B-45AC-8642-F2176697BD51}" type="presParOf" srcId="{705F8A76-A266-43A4-A5F9-49ED98E00BED}" destId="{4F93FC32-0E87-4DE7-A301-107118EBE362}" srcOrd="0" destOrd="0" presId="urn:microsoft.com/office/officeart/2009/layout/CircleArrowProcess"/>
    <dgm:cxn modelId="{A440C251-6E26-42CD-A2A3-B29041E45CE4}" type="presParOf" srcId="{E8FEF5E0-0D3E-44B0-BEAD-0C72BC97461E}" destId="{4B1DC9B1-39F7-44D3-9E1C-F10F951041EA}" srcOrd="1" destOrd="0" presId="urn:microsoft.com/office/officeart/2009/layout/CircleArrowProcess"/>
    <dgm:cxn modelId="{95D71F6F-286E-4178-93C7-45FCD77846CF}" type="presParOf" srcId="{E8FEF5E0-0D3E-44B0-BEAD-0C72BC97461E}" destId="{A19CA8A3-1FFD-42B5-8861-D0AD98F0185D}" srcOrd="2" destOrd="0" presId="urn:microsoft.com/office/officeart/2009/layout/CircleArrowProcess"/>
    <dgm:cxn modelId="{29D1C2B9-369D-4611-8F61-0C3EBE4B6476}" type="presParOf" srcId="{A19CA8A3-1FFD-42B5-8861-D0AD98F0185D}" destId="{55F3E274-B333-4E68-9D64-79D74E1DF4EB}" srcOrd="0" destOrd="0" presId="urn:microsoft.com/office/officeart/2009/layout/CircleArrowProcess"/>
    <dgm:cxn modelId="{2E774013-4A21-4C7D-B0EF-05A54912A911}" type="presParOf" srcId="{E8FEF5E0-0D3E-44B0-BEAD-0C72BC97461E}" destId="{1EF177FC-AB05-427D-8944-FF8D240BF886}" srcOrd="3" destOrd="0" presId="urn:microsoft.com/office/officeart/2009/layout/CircleArrowProcess"/>
    <dgm:cxn modelId="{7E0F3872-81CC-4157-8763-A2AD994AD4D0}" type="presParOf" srcId="{E8FEF5E0-0D3E-44B0-BEAD-0C72BC97461E}" destId="{A47028C2-282A-4A8B-AF20-CBB095C3B2F2}" srcOrd="4" destOrd="0" presId="urn:microsoft.com/office/officeart/2009/layout/CircleArrowProcess"/>
    <dgm:cxn modelId="{FFAEC1B7-6068-475D-AAC7-1806F1A852FD}" type="presParOf" srcId="{A47028C2-282A-4A8B-AF20-CBB095C3B2F2}" destId="{357F84AB-C8E0-4270-A440-01E34309260C}" srcOrd="0" destOrd="0" presId="urn:microsoft.com/office/officeart/2009/layout/CircleArrowProcess"/>
    <dgm:cxn modelId="{2552594D-D977-4BB0-B6BD-98D650D8EF5A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r>
            <a:rPr lang="hr-HR" sz="1600" dirty="0" smtClean="0"/>
            <a:t>Općenito o programu</a:t>
          </a:r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1607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12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D6389FF1-A8CE-4EE4-9250-ACE18C5E1515}" type="presOf" srcId="{93259FB5-27FF-45F9-B84D-F6C5FB9067C7}" destId="{4B1DC9B1-39F7-44D3-9E1C-F10F951041EA}" srcOrd="0" destOrd="0" presId="urn:microsoft.com/office/officeart/2009/layout/CircleArrowProcess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BD59200C-8AF1-4CD0-914D-3EBC48BDBF17}" type="presOf" srcId="{310C854E-A786-4A00-9907-EC9AE6667123}" destId="{E8FEF5E0-0D3E-44B0-BEAD-0C72BC97461E}" srcOrd="0" destOrd="0" presId="urn:microsoft.com/office/officeart/2009/layout/CircleArrowProcess"/>
    <dgm:cxn modelId="{79AB9BB0-73B2-4F46-AA0B-1DC7D4AEE134}" type="presOf" srcId="{BBD8AC51-D865-4F1A-A84F-A2886619AFE2}" destId="{1EF177FC-AB05-427D-8944-FF8D240BF886}" srcOrd="0" destOrd="0" presId="urn:microsoft.com/office/officeart/2009/layout/CircleArrowProcess"/>
    <dgm:cxn modelId="{B6B8A3A1-BBCD-48A6-85AC-80D0755C36D5}" type="presOf" srcId="{A603933F-90D1-4EC4-829B-04A35A15E2E6}" destId="{E4D5ED29-25B6-48BC-AFB4-9F236CDDD80C}" srcOrd="0" destOrd="0" presId="urn:microsoft.com/office/officeart/2009/layout/CircleArrowProcess"/>
    <dgm:cxn modelId="{7F4BF00B-693D-4EE7-B43B-EB1352C9396F}" type="presParOf" srcId="{E8FEF5E0-0D3E-44B0-BEAD-0C72BC97461E}" destId="{705F8A76-A266-43A4-A5F9-49ED98E00BED}" srcOrd="0" destOrd="0" presId="urn:microsoft.com/office/officeart/2009/layout/CircleArrowProcess"/>
    <dgm:cxn modelId="{B2B8E2A4-39EF-4044-9A5E-E601208BCE74}" type="presParOf" srcId="{705F8A76-A266-43A4-A5F9-49ED98E00BED}" destId="{4F93FC32-0E87-4DE7-A301-107118EBE362}" srcOrd="0" destOrd="0" presId="urn:microsoft.com/office/officeart/2009/layout/CircleArrowProcess"/>
    <dgm:cxn modelId="{650A1875-A237-4D6A-AD9C-747F8E7FC916}" type="presParOf" srcId="{E8FEF5E0-0D3E-44B0-BEAD-0C72BC97461E}" destId="{4B1DC9B1-39F7-44D3-9E1C-F10F951041EA}" srcOrd="1" destOrd="0" presId="urn:microsoft.com/office/officeart/2009/layout/CircleArrowProcess"/>
    <dgm:cxn modelId="{EB54173D-EA99-429B-B84A-5A684A68A092}" type="presParOf" srcId="{E8FEF5E0-0D3E-44B0-BEAD-0C72BC97461E}" destId="{A19CA8A3-1FFD-42B5-8861-D0AD98F0185D}" srcOrd="2" destOrd="0" presId="urn:microsoft.com/office/officeart/2009/layout/CircleArrowProcess"/>
    <dgm:cxn modelId="{6FC92786-9EDE-4EDC-8103-9EFF0C931E19}" type="presParOf" srcId="{A19CA8A3-1FFD-42B5-8861-D0AD98F0185D}" destId="{55F3E274-B333-4E68-9D64-79D74E1DF4EB}" srcOrd="0" destOrd="0" presId="urn:microsoft.com/office/officeart/2009/layout/CircleArrowProcess"/>
    <dgm:cxn modelId="{BD98B01E-604F-44FC-A763-A97E60BB10D8}" type="presParOf" srcId="{E8FEF5E0-0D3E-44B0-BEAD-0C72BC97461E}" destId="{1EF177FC-AB05-427D-8944-FF8D240BF886}" srcOrd="3" destOrd="0" presId="urn:microsoft.com/office/officeart/2009/layout/CircleArrowProcess"/>
    <dgm:cxn modelId="{D98119E2-540B-4CB3-899B-599F6F82D786}" type="presParOf" srcId="{E8FEF5E0-0D3E-44B0-BEAD-0C72BC97461E}" destId="{A47028C2-282A-4A8B-AF20-CBB095C3B2F2}" srcOrd="4" destOrd="0" presId="urn:microsoft.com/office/officeart/2009/layout/CircleArrowProcess"/>
    <dgm:cxn modelId="{463009CA-B9C7-4DF4-91F9-45B2CE4EAEEF}" type="presParOf" srcId="{A47028C2-282A-4A8B-AF20-CBB095C3B2F2}" destId="{357F84AB-C8E0-4270-A440-01E34309260C}" srcOrd="0" destOrd="0" presId="urn:microsoft.com/office/officeart/2009/layout/CircleArrowProcess"/>
    <dgm:cxn modelId="{73B6FDE8-C58D-4A0C-A410-123A076A26EE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r>
            <a:rPr lang="hr-HR" sz="1600" dirty="0" smtClean="0"/>
            <a:t>Projektne aktivnosti u I. OŠ Čakovec</a:t>
          </a:r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249967" custScaleY="245927" custLinFactY="100000" custLinFactNeighborX="18792" custLinFactNeighborY="124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12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C7A664E1-65B0-4CB2-B5CA-C53DC1178DA0}" type="presOf" srcId="{93259FB5-27FF-45F9-B84D-F6C5FB9067C7}" destId="{4B1DC9B1-39F7-44D3-9E1C-F10F951041EA}" srcOrd="0" destOrd="0" presId="urn:microsoft.com/office/officeart/2009/layout/CircleArrowProcess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161ED952-BA78-4B8E-80EA-7E20545A3862}" type="presOf" srcId="{310C854E-A786-4A00-9907-EC9AE6667123}" destId="{E8FEF5E0-0D3E-44B0-BEAD-0C72BC97461E}" srcOrd="0" destOrd="0" presId="urn:microsoft.com/office/officeart/2009/layout/CircleArrowProcess"/>
    <dgm:cxn modelId="{6EBDF4E1-F5A3-4302-B10E-537C2F20A72D}" type="presOf" srcId="{A603933F-90D1-4EC4-829B-04A35A15E2E6}" destId="{E4D5ED29-25B6-48BC-AFB4-9F236CDDD80C}" srcOrd="0" destOrd="0" presId="urn:microsoft.com/office/officeart/2009/layout/CircleArrowProcess"/>
    <dgm:cxn modelId="{35A90B9F-128D-4732-94A5-5AF79107AD56}" type="presOf" srcId="{BBD8AC51-D865-4F1A-A84F-A2886619AFE2}" destId="{1EF177FC-AB05-427D-8944-FF8D240BF886}" srcOrd="0" destOrd="0" presId="urn:microsoft.com/office/officeart/2009/layout/CircleArrowProcess"/>
    <dgm:cxn modelId="{7900D2A3-4D8B-42C7-BAD1-329298D2653B}" type="presParOf" srcId="{E8FEF5E0-0D3E-44B0-BEAD-0C72BC97461E}" destId="{705F8A76-A266-43A4-A5F9-49ED98E00BED}" srcOrd="0" destOrd="0" presId="urn:microsoft.com/office/officeart/2009/layout/CircleArrowProcess"/>
    <dgm:cxn modelId="{9118B769-69C1-4DE6-810B-E9598C28DB60}" type="presParOf" srcId="{705F8A76-A266-43A4-A5F9-49ED98E00BED}" destId="{4F93FC32-0E87-4DE7-A301-107118EBE362}" srcOrd="0" destOrd="0" presId="urn:microsoft.com/office/officeart/2009/layout/CircleArrowProcess"/>
    <dgm:cxn modelId="{D50B76EC-0D4B-4244-BCDB-92873506B047}" type="presParOf" srcId="{E8FEF5E0-0D3E-44B0-BEAD-0C72BC97461E}" destId="{4B1DC9B1-39F7-44D3-9E1C-F10F951041EA}" srcOrd="1" destOrd="0" presId="urn:microsoft.com/office/officeart/2009/layout/CircleArrowProcess"/>
    <dgm:cxn modelId="{6D804705-F469-498F-B67B-288C67C4B14A}" type="presParOf" srcId="{E8FEF5E0-0D3E-44B0-BEAD-0C72BC97461E}" destId="{A19CA8A3-1FFD-42B5-8861-D0AD98F0185D}" srcOrd="2" destOrd="0" presId="urn:microsoft.com/office/officeart/2009/layout/CircleArrowProcess"/>
    <dgm:cxn modelId="{0D427F95-2A63-421B-BEF8-6866FAA61ED1}" type="presParOf" srcId="{A19CA8A3-1FFD-42B5-8861-D0AD98F0185D}" destId="{55F3E274-B333-4E68-9D64-79D74E1DF4EB}" srcOrd="0" destOrd="0" presId="urn:microsoft.com/office/officeart/2009/layout/CircleArrowProcess"/>
    <dgm:cxn modelId="{2DE18EAE-2EBC-4AE8-9CEF-82F217C154D7}" type="presParOf" srcId="{E8FEF5E0-0D3E-44B0-BEAD-0C72BC97461E}" destId="{1EF177FC-AB05-427D-8944-FF8D240BF886}" srcOrd="3" destOrd="0" presId="urn:microsoft.com/office/officeart/2009/layout/CircleArrowProcess"/>
    <dgm:cxn modelId="{6FF26DC3-6EDD-4342-B8F5-9140A93C13CB}" type="presParOf" srcId="{E8FEF5E0-0D3E-44B0-BEAD-0C72BC97461E}" destId="{A47028C2-282A-4A8B-AF20-CBB095C3B2F2}" srcOrd="4" destOrd="0" presId="urn:microsoft.com/office/officeart/2009/layout/CircleArrowProcess"/>
    <dgm:cxn modelId="{3DC86FD8-8960-43A3-AA4E-F187297C569C}" type="presParOf" srcId="{A47028C2-282A-4A8B-AF20-CBB095C3B2F2}" destId="{357F84AB-C8E0-4270-A440-01E34309260C}" srcOrd="0" destOrd="0" presId="urn:microsoft.com/office/officeart/2009/layout/CircleArrowProcess"/>
    <dgm:cxn modelId="{3E2C2DDD-01B9-4AA6-8836-04B5E6118EEA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r>
            <a:rPr lang="hr-HR" sz="1600" dirty="0" smtClean="0"/>
            <a:t>Projektne aktivnosti u I. OŠ Čakovec</a:t>
          </a:r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249967" custScaleY="245927" custLinFactY="100000" custLinFactNeighborX="18792" custLinFactNeighborY="124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12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0576867-822C-421E-B36A-245A8456F063}" type="presOf" srcId="{A603933F-90D1-4EC4-829B-04A35A15E2E6}" destId="{E4D5ED29-25B6-48BC-AFB4-9F236CDDD80C}" srcOrd="0" destOrd="0" presId="urn:microsoft.com/office/officeart/2009/layout/CircleArrowProcess"/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CB63709C-BDFD-4904-8521-3C87C24A95D5}" type="presOf" srcId="{310C854E-A786-4A00-9907-EC9AE6667123}" destId="{E8FEF5E0-0D3E-44B0-BEAD-0C72BC97461E}" srcOrd="0" destOrd="0" presId="urn:microsoft.com/office/officeart/2009/layout/CircleArrowProcess"/>
    <dgm:cxn modelId="{65BDB0BC-0449-46E5-99F0-965FAB095F72}" type="presOf" srcId="{93259FB5-27FF-45F9-B84D-F6C5FB9067C7}" destId="{4B1DC9B1-39F7-44D3-9E1C-F10F951041EA}" srcOrd="0" destOrd="0" presId="urn:microsoft.com/office/officeart/2009/layout/CircleArrowProcess"/>
    <dgm:cxn modelId="{097870F7-2E91-45FD-BF50-E12D7CC7B0A0}" type="presOf" srcId="{BBD8AC51-D865-4F1A-A84F-A2886619AFE2}" destId="{1EF177FC-AB05-427D-8944-FF8D240BF886}" srcOrd="0" destOrd="0" presId="urn:microsoft.com/office/officeart/2009/layout/CircleArrowProcess"/>
    <dgm:cxn modelId="{46715B7A-1FD6-4FC9-91E4-EB0579BBBBE4}" type="presParOf" srcId="{E8FEF5E0-0D3E-44B0-BEAD-0C72BC97461E}" destId="{705F8A76-A266-43A4-A5F9-49ED98E00BED}" srcOrd="0" destOrd="0" presId="urn:microsoft.com/office/officeart/2009/layout/CircleArrowProcess"/>
    <dgm:cxn modelId="{948F6911-9A9C-4439-B745-B3439003D2D8}" type="presParOf" srcId="{705F8A76-A266-43A4-A5F9-49ED98E00BED}" destId="{4F93FC32-0E87-4DE7-A301-107118EBE362}" srcOrd="0" destOrd="0" presId="urn:microsoft.com/office/officeart/2009/layout/CircleArrowProcess"/>
    <dgm:cxn modelId="{8493991A-C827-42C8-B76B-2B0871517481}" type="presParOf" srcId="{E8FEF5E0-0D3E-44B0-BEAD-0C72BC97461E}" destId="{4B1DC9B1-39F7-44D3-9E1C-F10F951041EA}" srcOrd="1" destOrd="0" presId="urn:microsoft.com/office/officeart/2009/layout/CircleArrowProcess"/>
    <dgm:cxn modelId="{C2B5D493-50EA-417E-BB29-7D8184A61DDE}" type="presParOf" srcId="{E8FEF5E0-0D3E-44B0-BEAD-0C72BC97461E}" destId="{A19CA8A3-1FFD-42B5-8861-D0AD98F0185D}" srcOrd="2" destOrd="0" presId="urn:microsoft.com/office/officeart/2009/layout/CircleArrowProcess"/>
    <dgm:cxn modelId="{7BD6122B-E133-424A-B3F3-0CBC4074CF4E}" type="presParOf" srcId="{A19CA8A3-1FFD-42B5-8861-D0AD98F0185D}" destId="{55F3E274-B333-4E68-9D64-79D74E1DF4EB}" srcOrd="0" destOrd="0" presId="urn:microsoft.com/office/officeart/2009/layout/CircleArrowProcess"/>
    <dgm:cxn modelId="{488CC0C4-CD7B-41F3-B134-DBB15099F099}" type="presParOf" srcId="{E8FEF5E0-0D3E-44B0-BEAD-0C72BC97461E}" destId="{1EF177FC-AB05-427D-8944-FF8D240BF886}" srcOrd="3" destOrd="0" presId="urn:microsoft.com/office/officeart/2009/layout/CircleArrowProcess"/>
    <dgm:cxn modelId="{C0B6B20D-6C02-4FBA-9D0E-A8C68214F8D5}" type="presParOf" srcId="{E8FEF5E0-0D3E-44B0-BEAD-0C72BC97461E}" destId="{A47028C2-282A-4A8B-AF20-CBB095C3B2F2}" srcOrd="4" destOrd="0" presId="urn:microsoft.com/office/officeart/2009/layout/CircleArrowProcess"/>
    <dgm:cxn modelId="{373A937E-F602-4888-BB01-F8A06524B1D1}" type="presParOf" srcId="{A47028C2-282A-4A8B-AF20-CBB095C3B2F2}" destId="{357F84AB-C8E0-4270-A440-01E34309260C}" srcOrd="0" destOrd="0" presId="urn:microsoft.com/office/officeart/2009/layout/CircleArrowProcess"/>
    <dgm:cxn modelId="{01EFCC8C-8FF1-43AC-87A9-A8D8F2FDACB5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r>
            <a:rPr lang="hr-HR" sz="1600" dirty="0" smtClean="0"/>
            <a:t>Projektne aktivnosti u I. OŠ Čakovec</a:t>
          </a:r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249967" custScaleY="245927" custLinFactY="100000" custLinFactNeighborX="18792" custLinFactNeighborY="124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12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281A05E-06EA-4BDC-AE70-92A77C052736}" type="presOf" srcId="{310C854E-A786-4A00-9907-EC9AE6667123}" destId="{E8FEF5E0-0D3E-44B0-BEAD-0C72BC97461E}" srcOrd="0" destOrd="0" presId="urn:microsoft.com/office/officeart/2009/layout/CircleArrowProcess"/>
    <dgm:cxn modelId="{61F16205-9CCF-4F96-B7EE-E0BCCAA56B6A}" type="presOf" srcId="{BBD8AC51-D865-4F1A-A84F-A2886619AFE2}" destId="{1EF177FC-AB05-427D-8944-FF8D240BF886}" srcOrd="0" destOrd="0" presId="urn:microsoft.com/office/officeart/2009/layout/CircleArrowProcess"/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F92BACF8-0DE5-445A-99EB-5DD752E7EE76}" type="presOf" srcId="{93259FB5-27FF-45F9-B84D-F6C5FB9067C7}" destId="{4B1DC9B1-39F7-44D3-9E1C-F10F951041EA}" srcOrd="0" destOrd="0" presId="urn:microsoft.com/office/officeart/2009/layout/CircleArrowProcess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D7B2E052-F752-47E6-93EE-46817DED1E38}" type="presOf" srcId="{A603933F-90D1-4EC4-829B-04A35A15E2E6}" destId="{E4D5ED29-25B6-48BC-AFB4-9F236CDDD80C}" srcOrd="0" destOrd="0" presId="urn:microsoft.com/office/officeart/2009/layout/CircleArrowProcess"/>
    <dgm:cxn modelId="{EF11DF18-C3B0-4ADB-B8F3-208863D4723C}" type="presParOf" srcId="{E8FEF5E0-0D3E-44B0-BEAD-0C72BC97461E}" destId="{705F8A76-A266-43A4-A5F9-49ED98E00BED}" srcOrd="0" destOrd="0" presId="urn:microsoft.com/office/officeart/2009/layout/CircleArrowProcess"/>
    <dgm:cxn modelId="{D1608C31-ED78-46BA-B414-7D1E65740BFE}" type="presParOf" srcId="{705F8A76-A266-43A4-A5F9-49ED98E00BED}" destId="{4F93FC32-0E87-4DE7-A301-107118EBE362}" srcOrd="0" destOrd="0" presId="urn:microsoft.com/office/officeart/2009/layout/CircleArrowProcess"/>
    <dgm:cxn modelId="{B0C9E94D-834C-46E6-A23A-8E67B58EAFF0}" type="presParOf" srcId="{E8FEF5E0-0D3E-44B0-BEAD-0C72BC97461E}" destId="{4B1DC9B1-39F7-44D3-9E1C-F10F951041EA}" srcOrd="1" destOrd="0" presId="urn:microsoft.com/office/officeart/2009/layout/CircleArrowProcess"/>
    <dgm:cxn modelId="{02EC0BDB-6E29-4B1D-81DE-1CE26EB285AA}" type="presParOf" srcId="{E8FEF5E0-0D3E-44B0-BEAD-0C72BC97461E}" destId="{A19CA8A3-1FFD-42B5-8861-D0AD98F0185D}" srcOrd="2" destOrd="0" presId="urn:microsoft.com/office/officeart/2009/layout/CircleArrowProcess"/>
    <dgm:cxn modelId="{E8F9D667-2D4B-453D-8BD0-F49DE5D6FA0F}" type="presParOf" srcId="{A19CA8A3-1FFD-42B5-8861-D0AD98F0185D}" destId="{55F3E274-B333-4E68-9D64-79D74E1DF4EB}" srcOrd="0" destOrd="0" presId="urn:microsoft.com/office/officeart/2009/layout/CircleArrowProcess"/>
    <dgm:cxn modelId="{A64740B3-1269-4D9E-9E2D-5EB209C04FA0}" type="presParOf" srcId="{E8FEF5E0-0D3E-44B0-BEAD-0C72BC97461E}" destId="{1EF177FC-AB05-427D-8944-FF8D240BF886}" srcOrd="3" destOrd="0" presId="urn:microsoft.com/office/officeart/2009/layout/CircleArrowProcess"/>
    <dgm:cxn modelId="{FC878577-583E-4875-8D3C-1A0567114F6F}" type="presParOf" srcId="{E8FEF5E0-0D3E-44B0-BEAD-0C72BC97461E}" destId="{A47028C2-282A-4A8B-AF20-CBB095C3B2F2}" srcOrd="4" destOrd="0" presId="urn:microsoft.com/office/officeart/2009/layout/CircleArrowProcess"/>
    <dgm:cxn modelId="{C8911B88-E80C-4BD3-8D3E-E4BD71630103}" type="presParOf" srcId="{A47028C2-282A-4A8B-AF20-CBB095C3B2F2}" destId="{357F84AB-C8E0-4270-A440-01E34309260C}" srcOrd="0" destOrd="0" presId="urn:microsoft.com/office/officeart/2009/layout/CircleArrowProcess"/>
    <dgm:cxn modelId="{72053A36-4869-4CAD-96D2-985DC08511CD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65B4AFB-69D1-402A-8933-CCB69AD628B9}" type="doc">
      <dgm:prSet loTypeId="urn:microsoft.com/office/officeart/2008/layout/Hexagon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F1A23B8-F261-42ED-88A9-09A8AF7F9713}">
      <dgm:prSet/>
      <dgm:spPr/>
      <dgm:t>
        <a:bodyPr/>
        <a:lstStyle/>
        <a:p>
          <a:pPr rtl="0"/>
          <a:r>
            <a:rPr lang="hr-HR" smtClean="0"/>
            <a:t>Web stranica</a:t>
          </a:r>
          <a:endParaRPr lang="hr-HR"/>
        </a:p>
      </dgm:t>
    </dgm:pt>
    <dgm:pt modelId="{14D64C76-8083-429A-ACD1-59DC0074EBAF}" type="parTrans" cxnId="{82145982-F888-462F-B71D-7F4CFB47D360}">
      <dgm:prSet/>
      <dgm:spPr/>
      <dgm:t>
        <a:bodyPr/>
        <a:lstStyle/>
        <a:p>
          <a:endParaRPr lang="hr-HR"/>
        </a:p>
      </dgm:t>
    </dgm:pt>
    <dgm:pt modelId="{EC68DA9D-592E-4E6A-9387-7634B8DFDE80}" type="sibTrans" cxnId="{82145982-F888-462F-B71D-7F4CFB47D360}">
      <dgm:prSet/>
      <dgm:spPr/>
      <dgm:t>
        <a:bodyPr/>
        <a:lstStyle/>
        <a:p>
          <a:endParaRPr lang="hr-HR"/>
        </a:p>
      </dgm:t>
    </dgm:pt>
    <dgm:pt modelId="{E9B16C26-ADF3-43E5-A1EA-0796A1459445}">
      <dgm:prSet custT="1"/>
      <dgm:spPr/>
      <dgm:t>
        <a:bodyPr/>
        <a:lstStyle/>
        <a:p>
          <a:pPr rtl="0"/>
          <a:r>
            <a:rPr lang="hr-HR" sz="1800" dirty="0" smtClean="0"/>
            <a:t>Računalne igre</a:t>
          </a:r>
          <a:endParaRPr lang="hr-HR" sz="1800" dirty="0"/>
        </a:p>
      </dgm:t>
    </dgm:pt>
    <dgm:pt modelId="{A4096098-D386-486B-BD68-6EA6B48EA892}" type="parTrans" cxnId="{9EC3DA08-7905-41A2-BDCA-A71013D89934}">
      <dgm:prSet/>
      <dgm:spPr/>
      <dgm:t>
        <a:bodyPr/>
        <a:lstStyle/>
        <a:p>
          <a:endParaRPr lang="hr-HR"/>
        </a:p>
      </dgm:t>
    </dgm:pt>
    <dgm:pt modelId="{64B11AA2-E91B-48D9-BEE4-29EF05B9E0FE}" type="sibTrans" cxnId="{9EC3DA08-7905-41A2-BDCA-A71013D89934}">
      <dgm:prSet/>
      <dgm:spPr/>
      <dgm:t>
        <a:bodyPr/>
        <a:lstStyle/>
        <a:p>
          <a:endParaRPr lang="hr-HR"/>
        </a:p>
      </dgm:t>
    </dgm:pt>
    <dgm:pt modelId="{D34BA435-8E09-4BC3-9300-0A6C9AC876DC}">
      <dgm:prSet/>
      <dgm:spPr/>
      <dgm:t>
        <a:bodyPr/>
        <a:lstStyle/>
        <a:p>
          <a:pPr rtl="0"/>
          <a:r>
            <a:rPr lang="hr-HR" dirty="0" smtClean="0"/>
            <a:t>Logo</a:t>
          </a:r>
          <a:endParaRPr lang="hr-HR" dirty="0"/>
        </a:p>
      </dgm:t>
    </dgm:pt>
    <dgm:pt modelId="{A1AD2459-1C74-4772-BA36-1B053AEB0E85}" type="parTrans" cxnId="{05ACD75F-268E-4320-A937-BEE5AF1779CF}">
      <dgm:prSet/>
      <dgm:spPr/>
      <dgm:t>
        <a:bodyPr/>
        <a:lstStyle/>
        <a:p>
          <a:endParaRPr lang="hr-HR"/>
        </a:p>
      </dgm:t>
    </dgm:pt>
    <dgm:pt modelId="{090BD278-48F6-49CD-A4B0-18863BDEBB9C}" type="sibTrans" cxnId="{05ACD75F-268E-4320-A937-BEE5AF1779CF}">
      <dgm:prSet/>
      <dgm:spPr/>
      <dgm:t>
        <a:bodyPr/>
        <a:lstStyle/>
        <a:p>
          <a:endParaRPr lang="hr-HR"/>
        </a:p>
      </dgm:t>
    </dgm:pt>
    <dgm:pt modelId="{C884ED51-6533-49AA-A8BB-ADB862628DDD}">
      <dgm:prSet custT="1"/>
      <dgm:spPr/>
      <dgm:t>
        <a:bodyPr/>
        <a:lstStyle/>
        <a:p>
          <a:pPr rtl="0"/>
          <a:r>
            <a:rPr lang="hr-HR" sz="1800" dirty="0" smtClean="0"/>
            <a:t>Istraživanje</a:t>
          </a:r>
          <a:endParaRPr lang="hr-HR" sz="1800" dirty="0"/>
        </a:p>
      </dgm:t>
    </dgm:pt>
    <dgm:pt modelId="{6629073A-0B70-49F6-8323-8A7056200A86}" type="parTrans" cxnId="{47193CB1-178E-406A-849B-044585566340}">
      <dgm:prSet/>
      <dgm:spPr/>
      <dgm:t>
        <a:bodyPr/>
        <a:lstStyle/>
        <a:p>
          <a:endParaRPr lang="hr-HR"/>
        </a:p>
      </dgm:t>
    </dgm:pt>
    <dgm:pt modelId="{7D66812B-A4B7-4333-85EA-45C77A710FE6}" type="sibTrans" cxnId="{47193CB1-178E-406A-849B-044585566340}">
      <dgm:prSet/>
      <dgm:spPr/>
      <dgm:t>
        <a:bodyPr/>
        <a:lstStyle/>
        <a:p>
          <a:endParaRPr lang="hr-HR"/>
        </a:p>
      </dgm:t>
    </dgm:pt>
    <dgm:pt modelId="{C7EABDEA-EDF9-4AC3-86FE-702D1536C3F8}">
      <dgm:prSet custT="1"/>
      <dgm:spPr/>
      <dgm:t>
        <a:bodyPr/>
        <a:lstStyle/>
        <a:p>
          <a:pPr rtl="0"/>
          <a:r>
            <a:rPr lang="hr-HR" sz="1800" dirty="0" smtClean="0"/>
            <a:t>Foto natječaj</a:t>
          </a:r>
          <a:endParaRPr lang="hr-HR" sz="1800" dirty="0"/>
        </a:p>
      </dgm:t>
    </dgm:pt>
    <dgm:pt modelId="{48182509-52B0-411E-87C4-DC6645EC5BBE}" type="parTrans" cxnId="{BD9EA867-060D-42D9-A639-9340ED75C8AD}">
      <dgm:prSet/>
      <dgm:spPr/>
      <dgm:t>
        <a:bodyPr/>
        <a:lstStyle/>
        <a:p>
          <a:endParaRPr lang="hr-HR"/>
        </a:p>
      </dgm:t>
    </dgm:pt>
    <dgm:pt modelId="{70B5871C-F2D4-4B27-A496-7DCB7651393F}" type="sibTrans" cxnId="{BD9EA867-060D-42D9-A639-9340ED75C8AD}">
      <dgm:prSet/>
      <dgm:spPr/>
      <dgm:t>
        <a:bodyPr/>
        <a:lstStyle/>
        <a:p>
          <a:endParaRPr lang="hr-HR"/>
        </a:p>
      </dgm:t>
    </dgm:pt>
    <dgm:pt modelId="{784F558D-5AAC-49D5-B988-669A1CB04F01}">
      <dgm:prSet custT="1"/>
      <dgm:spPr/>
      <dgm:t>
        <a:bodyPr/>
        <a:lstStyle/>
        <a:p>
          <a:pPr rtl="0"/>
          <a:r>
            <a:rPr lang="hr-HR" sz="1800" dirty="0" err="1" smtClean="0"/>
            <a:t>Bojanka</a:t>
          </a:r>
          <a:r>
            <a:rPr lang="hr-HR" sz="1800" dirty="0" smtClean="0"/>
            <a:t>/slikovnica</a:t>
          </a:r>
          <a:endParaRPr lang="hr-HR" sz="1800" dirty="0"/>
        </a:p>
      </dgm:t>
    </dgm:pt>
    <dgm:pt modelId="{A75D04F5-46F8-4EF7-A705-B26302EB6E88}" type="parTrans" cxnId="{C55DFF19-2B3A-4BAF-847C-3D4B91BC745E}">
      <dgm:prSet/>
      <dgm:spPr/>
      <dgm:t>
        <a:bodyPr/>
        <a:lstStyle/>
        <a:p>
          <a:endParaRPr lang="hr-HR"/>
        </a:p>
      </dgm:t>
    </dgm:pt>
    <dgm:pt modelId="{F59246B3-6E1F-4996-85A6-1CA2AC60F60B}" type="sibTrans" cxnId="{C55DFF19-2B3A-4BAF-847C-3D4B91BC745E}">
      <dgm:prSet/>
      <dgm:spPr/>
      <dgm:t>
        <a:bodyPr/>
        <a:lstStyle/>
        <a:p>
          <a:endParaRPr lang="hr-HR"/>
        </a:p>
      </dgm:t>
    </dgm:pt>
    <dgm:pt modelId="{2CF706D8-D223-4DA5-883F-DF50B82CFC2B}">
      <dgm:prSet custT="1"/>
      <dgm:spPr/>
      <dgm:t>
        <a:bodyPr/>
        <a:lstStyle/>
        <a:p>
          <a:pPr rtl="0"/>
          <a:r>
            <a:rPr lang="hr-HR" sz="1800" dirty="0" smtClean="0"/>
            <a:t>Edukativni materijali</a:t>
          </a:r>
          <a:endParaRPr lang="hr-HR" sz="1800" dirty="0"/>
        </a:p>
      </dgm:t>
    </dgm:pt>
    <dgm:pt modelId="{3CE0EA38-0CAB-444C-8B81-E3541118BCC7}" type="parTrans" cxnId="{5FDCF207-D3ED-465F-8667-62D23E142ABE}">
      <dgm:prSet/>
      <dgm:spPr/>
      <dgm:t>
        <a:bodyPr/>
        <a:lstStyle/>
        <a:p>
          <a:endParaRPr lang="hr-HR"/>
        </a:p>
      </dgm:t>
    </dgm:pt>
    <dgm:pt modelId="{1DC16858-C3EE-4485-A67F-89CFE89F75F8}" type="sibTrans" cxnId="{5FDCF207-D3ED-465F-8667-62D23E142ABE}">
      <dgm:prSet/>
      <dgm:spPr/>
      <dgm:t>
        <a:bodyPr/>
        <a:lstStyle/>
        <a:p>
          <a:endParaRPr lang="hr-HR"/>
        </a:p>
      </dgm:t>
    </dgm:pt>
    <dgm:pt modelId="{27654EF7-9E5C-4A72-8216-6269866E538B}" type="pres">
      <dgm:prSet presAssocID="{965B4AFB-69D1-402A-8933-CCB69AD628B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hr-HR"/>
        </a:p>
      </dgm:t>
    </dgm:pt>
    <dgm:pt modelId="{BAB0DB89-8C03-48BB-9348-F5D0712CEE3C}" type="pres">
      <dgm:prSet presAssocID="{9F1A23B8-F261-42ED-88A9-09A8AF7F9713}" presName="text1" presStyleCnt="0"/>
      <dgm:spPr/>
    </dgm:pt>
    <dgm:pt modelId="{2BCD81F5-7950-4062-B175-4FD5A528ED5B}" type="pres">
      <dgm:prSet presAssocID="{9F1A23B8-F261-42ED-88A9-09A8AF7F9713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E8069D-43FF-4E68-8FBF-1596A8F1139B}" type="pres">
      <dgm:prSet presAssocID="{9F1A23B8-F261-42ED-88A9-09A8AF7F9713}" presName="textaccent1" presStyleCnt="0"/>
      <dgm:spPr/>
    </dgm:pt>
    <dgm:pt modelId="{2F91DB22-9DB7-4175-AB1E-239408316FA2}" type="pres">
      <dgm:prSet presAssocID="{9F1A23B8-F261-42ED-88A9-09A8AF7F9713}" presName="accentRepeatNode" presStyleLbl="solidAlignAcc1" presStyleIdx="0" presStyleCnt="14"/>
      <dgm:spPr/>
    </dgm:pt>
    <dgm:pt modelId="{4A044636-0913-4DEB-BA8B-3B1CE695C31F}" type="pres">
      <dgm:prSet presAssocID="{EC68DA9D-592E-4E6A-9387-7634B8DFDE80}" presName="image1" presStyleCnt="0"/>
      <dgm:spPr/>
    </dgm:pt>
    <dgm:pt modelId="{176C176D-D567-408A-93A4-E71A0382C36C}" type="pres">
      <dgm:prSet presAssocID="{EC68DA9D-592E-4E6A-9387-7634B8DFDE80}" presName="imageRepeatNode" presStyleLbl="alignAcc1" presStyleIdx="0" presStyleCnt="7"/>
      <dgm:spPr/>
      <dgm:t>
        <a:bodyPr/>
        <a:lstStyle/>
        <a:p>
          <a:endParaRPr lang="hr-HR"/>
        </a:p>
      </dgm:t>
    </dgm:pt>
    <dgm:pt modelId="{D7970694-1A5D-4850-91C3-25B85B2C9D7C}" type="pres">
      <dgm:prSet presAssocID="{EC68DA9D-592E-4E6A-9387-7634B8DFDE80}" presName="imageaccent1" presStyleCnt="0"/>
      <dgm:spPr/>
    </dgm:pt>
    <dgm:pt modelId="{98B2CE16-554D-4992-8B9E-37A3A15BE336}" type="pres">
      <dgm:prSet presAssocID="{EC68DA9D-592E-4E6A-9387-7634B8DFDE80}" presName="accentRepeatNode" presStyleLbl="solidAlignAcc1" presStyleIdx="1" presStyleCnt="14"/>
      <dgm:spPr/>
    </dgm:pt>
    <dgm:pt modelId="{1F535178-6C58-43A0-AE1A-91997B92CFB5}" type="pres">
      <dgm:prSet presAssocID="{E9B16C26-ADF3-43E5-A1EA-0796A1459445}" presName="text2" presStyleCnt="0"/>
      <dgm:spPr/>
    </dgm:pt>
    <dgm:pt modelId="{604D48ED-5C25-432A-8C2B-E25B9C130523}" type="pres">
      <dgm:prSet presAssocID="{E9B16C26-ADF3-43E5-A1EA-0796A1459445}" presName="textRepeatNode" presStyleLbl="alignNode1" presStyleIdx="1" presStyleCnt="7" custScaleX="107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D7C2C9-AD20-475F-937C-4E2499007397}" type="pres">
      <dgm:prSet presAssocID="{E9B16C26-ADF3-43E5-A1EA-0796A1459445}" presName="textaccent2" presStyleCnt="0"/>
      <dgm:spPr/>
    </dgm:pt>
    <dgm:pt modelId="{8FCCE7F0-A918-4C00-890C-60B54DECF350}" type="pres">
      <dgm:prSet presAssocID="{E9B16C26-ADF3-43E5-A1EA-0796A1459445}" presName="accentRepeatNode" presStyleLbl="solidAlignAcc1" presStyleIdx="2" presStyleCnt="14"/>
      <dgm:spPr/>
    </dgm:pt>
    <dgm:pt modelId="{820BC4E9-E8C3-4EBC-B041-3EA154B6A935}" type="pres">
      <dgm:prSet presAssocID="{64B11AA2-E91B-48D9-BEE4-29EF05B9E0FE}" presName="image2" presStyleCnt="0"/>
      <dgm:spPr/>
    </dgm:pt>
    <dgm:pt modelId="{8CB56AE6-331D-42BF-B573-ED2A61D99FF2}" type="pres">
      <dgm:prSet presAssocID="{64B11AA2-E91B-48D9-BEE4-29EF05B9E0FE}" presName="imageRepeatNode" presStyleLbl="alignAcc1" presStyleIdx="1" presStyleCnt="7"/>
      <dgm:spPr/>
      <dgm:t>
        <a:bodyPr/>
        <a:lstStyle/>
        <a:p>
          <a:endParaRPr lang="hr-HR"/>
        </a:p>
      </dgm:t>
    </dgm:pt>
    <dgm:pt modelId="{EA980A18-7D5B-4522-9677-562FCBF5A668}" type="pres">
      <dgm:prSet presAssocID="{64B11AA2-E91B-48D9-BEE4-29EF05B9E0FE}" presName="imageaccent2" presStyleCnt="0"/>
      <dgm:spPr/>
    </dgm:pt>
    <dgm:pt modelId="{D767B542-D0F3-4377-BFBB-5BBF264B5805}" type="pres">
      <dgm:prSet presAssocID="{64B11AA2-E91B-48D9-BEE4-29EF05B9E0FE}" presName="accentRepeatNode" presStyleLbl="solidAlignAcc1" presStyleIdx="3" presStyleCnt="14"/>
      <dgm:spPr/>
    </dgm:pt>
    <dgm:pt modelId="{6029A344-1D83-4977-AF0E-FA719D9CB617}" type="pres">
      <dgm:prSet presAssocID="{D34BA435-8E09-4BC3-9300-0A6C9AC876DC}" presName="text3" presStyleCnt="0"/>
      <dgm:spPr/>
    </dgm:pt>
    <dgm:pt modelId="{BA8D5944-336C-4739-9C12-B13E9807149C}" type="pres">
      <dgm:prSet presAssocID="{D34BA435-8E09-4BC3-9300-0A6C9AC876DC}" presName="textRepeatNode" presStyleLbl="alignNode1" presStyleIdx="2" presStyleCnt="7" custLinFactNeighborX="-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834A9A-0CD9-4B9B-9E8C-733752726DB0}" type="pres">
      <dgm:prSet presAssocID="{D34BA435-8E09-4BC3-9300-0A6C9AC876DC}" presName="textaccent3" presStyleCnt="0"/>
      <dgm:spPr/>
    </dgm:pt>
    <dgm:pt modelId="{95750441-206A-4464-B42A-6F8AEDC05A2F}" type="pres">
      <dgm:prSet presAssocID="{D34BA435-8E09-4BC3-9300-0A6C9AC876DC}" presName="accentRepeatNode" presStyleLbl="solidAlignAcc1" presStyleIdx="4" presStyleCnt="14"/>
      <dgm:spPr/>
    </dgm:pt>
    <dgm:pt modelId="{F9BE4EB6-1602-49DE-B877-73EC579E737F}" type="pres">
      <dgm:prSet presAssocID="{090BD278-48F6-49CD-A4B0-18863BDEBB9C}" presName="image3" presStyleCnt="0"/>
      <dgm:spPr/>
    </dgm:pt>
    <dgm:pt modelId="{1B0BAC3F-7C09-4246-80AA-F23E4D747878}" type="pres">
      <dgm:prSet presAssocID="{090BD278-48F6-49CD-A4B0-18863BDEBB9C}" presName="imageRepeatNode" presStyleLbl="alignAcc1" presStyleIdx="2" presStyleCnt="7"/>
      <dgm:spPr/>
      <dgm:t>
        <a:bodyPr/>
        <a:lstStyle/>
        <a:p>
          <a:endParaRPr lang="hr-HR"/>
        </a:p>
      </dgm:t>
    </dgm:pt>
    <dgm:pt modelId="{0BC296F4-2DE5-4310-B413-ABC4C67A193E}" type="pres">
      <dgm:prSet presAssocID="{090BD278-48F6-49CD-A4B0-18863BDEBB9C}" presName="imageaccent3" presStyleCnt="0"/>
      <dgm:spPr/>
    </dgm:pt>
    <dgm:pt modelId="{2E4C6C48-FA57-4D48-845A-5BAD09AD1770}" type="pres">
      <dgm:prSet presAssocID="{090BD278-48F6-49CD-A4B0-18863BDEBB9C}" presName="accentRepeatNode" presStyleLbl="solidAlignAcc1" presStyleIdx="5" presStyleCnt="14"/>
      <dgm:spPr/>
    </dgm:pt>
    <dgm:pt modelId="{8F81171E-1BE2-4DBB-89C6-258C34CEF488}" type="pres">
      <dgm:prSet presAssocID="{C884ED51-6533-49AA-A8BB-ADB862628DDD}" presName="text4" presStyleCnt="0"/>
      <dgm:spPr/>
    </dgm:pt>
    <dgm:pt modelId="{2541979A-1E97-409F-B249-D110B46BE176}" type="pres">
      <dgm:prSet presAssocID="{C884ED51-6533-49AA-A8BB-ADB862628DDD}" presName="textRepeatNode" presStyleLbl="alignNode1" presStyleIdx="3" presStyleCnt="7" custScaleX="122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F560B4-C919-4C96-A880-09C5EFC87CF1}" type="pres">
      <dgm:prSet presAssocID="{C884ED51-6533-49AA-A8BB-ADB862628DDD}" presName="textaccent4" presStyleCnt="0"/>
      <dgm:spPr/>
    </dgm:pt>
    <dgm:pt modelId="{B511D9A4-E9A5-424C-BBDB-74C0B6C1834F}" type="pres">
      <dgm:prSet presAssocID="{C884ED51-6533-49AA-A8BB-ADB862628DDD}" presName="accentRepeatNode" presStyleLbl="solidAlignAcc1" presStyleIdx="6" presStyleCnt="14"/>
      <dgm:spPr/>
    </dgm:pt>
    <dgm:pt modelId="{AD835B9A-624F-4CC8-B49A-B650B7DB1BF0}" type="pres">
      <dgm:prSet presAssocID="{7D66812B-A4B7-4333-85EA-45C77A710FE6}" presName="image4" presStyleCnt="0"/>
      <dgm:spPr/>
    </dgm:pt>
    <dgm:pt modelId="{8BC72062-BA47-4643-864A-F4369B1DC5B7}" type="pres">
      <dgm:prSet presAssocID="{7D66812B-A4B7-4333-85EA-45C77A710FE6}" presName="imageRepeatNode" presStyleLbl="alignAcc1" presStyleIdx="3" presStyleCnt="7"/>
      <dgm:spPr/>
      <dgm:t>
        <a:bodyPr/>
        <a:lstStyle/>
        <a:p>
          <a:endParaRPr lang="hr-HR"/>
        </a:p>
      </dgm:t>
    </dgm:pt>
    <dgm:pt modelId="{01B81F62-E974-44C3-BB67-C364AB2D788E}" type="pres">
      <dgm:prSet presAssocID="{7D66812B-A4B7-4333-85EA-45C77A710FE6}" presName="imageaccent4" presStyleCnt="0"/>
      <dgm:spPr/>
    </dgm:pt>
    <dgm:pt modelId="{351D9868-39AE-44CC-B7A6-A897BB94EAC9}" type="pres">
      <dgm:prSet presAssocID="{7D66812B-A4B7-4333-85EA-45C77A710FE6}" presName="accentRepeatNode" presStyleLbl="solidAlignAcc1" presStyleIdx="7" presStyleCnt="14"/>
      <dgm:spPr/>
    </dgm:pt>
    <dgm:pt modelId="{0C6CA99E-D1B5-4A7F-AF56-EFD22AD3404D}" type="pres">
      <dgm:prSet presAssocID="{C7EABDEA-EDF9-4AC3-86FE-702D1536C3F8}" presName="text5" presStyleCnt="0"/>
      <dgm:spPr/>
    </dgm:pt>
    <dgm:pt modelId="{7539673C-89A8-431D-9C16-974ED40BC2BF}" type="pres">
      <dgm:prSet presAssocID="{C7EABDEA-EDF9-4AC3-86FE-702D1536C3F8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CEC583-91B5-4558-9764-5EB62B58D134}" type="pres">
      <dgm:prSet presAssocID="{C7EABDEA-EDF9-4AC3-86FE-702D1536C3F8}" presName="textaccent5" presStyleCnt="0"/>
      <dgm:spPr/>
    </dgm:pt>
    <dgm:pt modelId="{8A970704-0599-4CEE-8A6A-244826E6966F}" type="pres">
      <dgm:prSet presAssocID="{C7EABDEA-EDF9-4AC3-86FE-702D1536C3F8}" presName="accentRepeatNode" presStyleLbl="solidAlignAcc1" presStyleIdx="8" presStyleCnt="14"/>
      <dgm:spPr/>
    </dgm:pt>
    <dgm:pt modelId="{B977A61A-DC03-4EB3-A4E2-C5FA9D931BDB}" type="pres">
      <dgm:prSet presAssocID="{70B5871C-F2D4-4B27-A496-7DCB7651393F}" presName="image5" presStyleCnt="0"/>
      <dgm:spPr/>
    </dgm:pt>
    <dgm:pt modelId="{40A56795-F422-4A84-A4E7-4BD2AFD4E5E8}" type="pres">
      <dgm:prSet presAssocID="{70B5871C-F2D4-4B27-A496-7DCB7651393F}" presName="imageRepeatNode" presStyleLbl="alignAcc1" presStyleIdx="4" presStyleCnt="7"/>
      <dgm:spPr/>
      <dgm:t>
        <a:bodyPr/>
        <a:lstStyle/>
        <a:p>
          <a:endParaRPr lang="hr-HR"/>
        </a:p>
      </dgm:t>
    </dgm:pt>
    <dgm:pt modelId="{CFBE1D3D-5E22-40E3-A0BB-97CA4979E45C}" type="pres">
      <dgm:prSet presAssocID="{70B5871C-F2D4-4B27-A496-7DCB7651393F}" presName="imageaccent5" presStyleCnt="0"/>
      <dgm:spPr/>
    </dgm:pt>
    <dgm:pt modelId="{597BA09F-84AA-4FA3-B940-24260C83FBD8}" type="pres">
      <dgm:prSet presAssocID="{70B5871C-F2D4-4B27-A496-7DCB7651393F}" presName="accentRepeatNode" presStyleLbl="solidAlignAcc1" presStyleIdx="9" presStyleCnt="14"/>
      <dgm:spPr/>
    </dgm:pt>
    <dgm:pt modelId="{F33AB5DA-0AC5-44D7-9844-3784230F5DEC}" type="pres">
      <dgm:prSet presAssocID="{784F558D-5AAC-49D5-B988-669A1CB04F01}" presName="text6" presStyleCnt="0"/>
      <dgm:spPr/>
    </dgm:pt>
    <dgm:pt modelId="{58A96C02-C860-450D-A3C3-AD0B953F6185}" type="pres">
      <dgm:prSet presAssocID="{784F558D-5AAC-49D5-B988-669A1CB04F01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3C1AB0-340B-4B2C-BBA5-4A0287B27A48}" type="pres">
      <dgm:prSet presAssocID="{784F558D-5AAC-49D5-B988-669A1CB04F01}" presName="textaccent6" presStyleCnt="0"/>
      <dgm:spPr/>
    </dgm:pt>
    <dgm:pt modelId="{99211FCA-166D-457A-B8CC-046B8C975976}" type="pres">
      <dgm:prSet presAssocID="{784F558D-5AAC-49D5-B988-669A1CB04F01}" presName="accentRepeatNode" presStyleLbl="solidAlignAcc1" presStyleIdx="10" presStyleCnt="14"/>
      <dgm:spPr/>
    </dgm:pt>
    <dgm:pt modelId="{58E3C8B3-7E51-41EE-BC18-E37F3C14C839}" type="pres">
      <dgm:prSet presAssocID="{F59246B3-6E1F-4996-85A6-1CA2AC60F60B}" presName="image6" presStyleCnt="0"/>
      <dgm:spPr/>
    </dgm:pt>
    <dgm:pt modelId="{FAA41C52-BB9D-44FB-B928-AA70D863C8E4}" type="pres">
      <dgm:prSet presAssocID="{F59246B3-6E1F-4996-85A6-1CA2AC60F60B}" presName="imageRepeatNode" presStyleLbl="alignAcc1" presStyleIdx="5" presStyleCnt="7"/>
      <dgm:spPr/>
      <dgm:t>
        <a:bodyPr/>
        <a:lstStyle/>
        <a:p>
          <a:endParaRPr lang="hr-HR"/>
        </a:p>
      </dgm:t>
    </dgm:pt>
    <dgm:pt modelId="{CEBC83C8-776C-40CA-83A6-AFE26E1A2B23}" type="pres">
      <dgm:prSet presAssocID="{F59246B3-6E1F-4996-85A6-1CA2AC60F60B}" presName="imageaccent6" presStyleCnt="0"/>
      <dgm:spPr/>
    </dgm:pt>
    <dgm:pt modelId="{95E6D60F-215A-4FDD-B2A2-18318D81D7AC}" type="pres">
      <dgm:prSet presAssocID="{F59246B3-6E1F-4996-85A6-1CA2AC60F60B}" presName="accentRepeatNode" presStyleLbl="solidAlignAcc1" presStyleIdx="11" presStyleCnt="14"/>
      <dgm:spPr/>
    </dgm:pt>
    <dgm:pt modelId="{CBD9BEED-D7A0-49C1-9494-154EE9636AA2}" type="pres">
      <dgm:prSet presAssocID="{2CF706D8-D223-4DA5-883F-DF50B82CFC2B}" presName="text7" presStyleCnt="0"/>
      <dgm:spPr/>
    </dgm:pt>
    <dgm:pt modelId="{90FA1F77-4977-48E2-B883-C6553E6A844D}" type="pres">
      <dgm:prSet presAssocID="{2CF706D8-D223-4DA5-883F-DF50B82CFC2B}" presName="textRepeatNode" presStyleLbl="alignNode1" presStyleIdx="6" presStyleCnt="7" custScaleX="107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C9962A-9279-42FE-9E98-089B5A6B1A45}" type="pres">
      <dgm:prSet presAssocID="{2CF706D8-D223-4DA5-883F-DF50B82CFC2B}" presName="textaccent7" presStyleCnt="0"/>
      <dgm:spPr/>
    </dgm:pt>
    <dgm:pt modelId="{ADFC2CC1-4E09-45B0-BDC2-A66CE014A471}" type="pres">
      <dgm:prSet presAssocID="{2CF706D8-D223-4DA5-883F-DF50B82CFC2B}" presName="accentRepeatNode" presStyleLbl="solidAlignAcc1" presStyleIdx="12" presStyleCnt="14"/>
      <dgm:spPr/>
    </dgm:pt>
    <dgm:pt modelId="{61DFF82F-1C3A-4946-BF38-43AB1C9833EA}" type="pres">
      <dgm:prSet presAssocID="{1DC16858-C3EE-4485-A67F-89CFE89F75F8}" presName="image7" presStyleCnt="0"/>
      <dgm:spPr/>
    </dgm:pt>
    <dgm:pt modelId="{DBF37A40-4EF9-4430-83CB-1C755BA79699}" type="pres">
      <dgm:prSet presAssocID="{1DC16858-C3EE-4485-A67F-89CFE89F75F8}" presName="imageRepeatNode" presStyleLbl="alignAcc1" presStyleIdx="6" presStyleCnt="7"/>
      <dgm:spPr/>
      <dgm:t>
        <a:bodyPr/>
        <a:lstStyle/>
        <a:p>
          <a:endParaRPr lang="hr-HR"/>
        </a:p>
      </dgm:t>
    </dgm:pt>
    <dgm:pt modelId="{C4B6701E-9482-4775-9C13-5EA7FCB97822}" type="pres">
      <dgm:prSet presAssocID="{1DC16858-C3EE-4485-A67F-89CFE89F75F8}" presName="imageaccent7" presStyleCnt="0"/>
      <dgm:spPr/>
    </dgm:pt>
    <dgm:pt modelId="{D8260C28-1230-48C3-927A-8A0588A87094}" type="pres">
      <dgm:prSet presAssocID="{1DC16858-C3EE-4485-A67F-89CFE89F75F8}" presName="accentRepeatNode" presStyleLbl="solidAlignAcc1" presStyleIdx="13" presStyleCnt="14"/>
      <dgm:spPr/>
    </dgm:pt>
  </dgm:ptLst>
  <dgm:cxnLst>
    <dgm:cxn modelId="{05ACD75F-268E-4320-A937-BEE5AF1779CF}" srcId="{965B4AFB-69D1-402A-8933-CCB69AD628B9}" destId="{D34BA435-8E09-4BC3-9300-0A6C9AC876DC}" srcOrd="2" destOrd="0" parTransId="{A1AD2459-1C74-4772-BA36-1B053AEB0E85}" sibTransId="{090BD278-48F6-49CD-A4B0-18863BDEBB9C}"/>
    <dgm:cxn modelId="{BD9EA867-060D-42D9-A639-9340ED75C8AD}" srcId="{965B4AFB-69D1-402A-8933-CCB69AD628B9}" destId="{C7EABDEA-EDF9-4AC3-86FE-702D1536C3F8}" srcOrd="4" destOrd="0" parTransId="{48182509-52B0-411E-87C4-DC6645EC5BBE}" sibTransId="{70B5871C-F2D4-4B27-A496-7DCB7651393F}"/>
    <dgm:cxn modelId="{3463C498-627A-4AF5-B6F4-0CC9CC11BBB5}" type="presOf" srcId="{D34BA435-8E09-4BC3-9300-0A6C9AC876DC}" destId="{BA8D5944-336C-4739-9C12-B13E9807149C}" srcOrd="0" destOrd="0" presId="urn:microsoft.com/office/officeart/2008/layout/HexagonCluster"/>
    <dgm:cxn modelId="{0A5E1032-0ABB-49AE-A24D-B09982C78797}" type="presOf" srcId="{2CF706D8-D223-4DA5-883F-DF50B82CFC2B}" destId="{90FA1F77-4977-48E2-B883-C6553E6A844D}" srcOrd="0" destOrd="0" presId="urn:microsoft.com/office/officeart/2008/layout/HexagonCluster"/>
    <dgm:cxn modelId="{47193CB1-178E-406A-849B-044585566340}" srcId="{965B4AFB-69D1-402A-8933-CCB69AD628B9}" destId="{C884ED51-6533-49AA-A8BB-ADB862628DDD}" srcOrd="3" destOrd="0" parTransId="{6629073A-0B70-49F6-8323-8A7056200A86}" sibTransId="{7D66812B-A4B7-4333-85EA-45C77A710FE6}"/>
    <dgm:cxn modelId="{5E1A207A-0D34-4CAE-BA1E-CD2A0BA4E19E}" type="presOf" srcId="{C884ED51-6533-49AA-A8BB-ADB862628DDD}" destId="{2541979A-1E97-409F-B249-D110B46BE176}" srcOrd="0" destOrd="0" presId="urn:microsoft.com/office/officeart/2008/layout/HexagonCluster"/>
    <dgm:cxn modelId="{82145982-F888-462F-B71D-7F4CFB47D360}" srcId="{965B4AFB-69D1-402A-8933-CCB69AD628B9}" destId="{9F1A23B8-F261-42ED-88A9-09A8AF7F9713}" srcOrd="0" destOrd="0" parTransId="{14D64C76-8083-429A-ACD1-59DC0074EBAF}" sibTransId="{EC68DA9D-592E-4E6A-9387-7634B8DFDE80}"/>
    <dgm:cxn modelId="{F51D7246-213C-441B-A3D1-A2BB0394DD59}" type="presOf" srcId="{E9B16C26-ADF3-43E5-A1EA-0796A1459445}" destId="{604D48ED-5C25-432A-8C2B-E25B9C130523}" srcOrd="0" destOrd="0" presId="urn:microsoft.com/office/officeart/2008/layout/HexagonCluster"/>
    <dgm:cxn modelId="{0E964637-A57F-4FF4-B3BD-8FEC0C5E3DCC}" type="presOf" srcId="{EC68DA9D-592E-4E6A-9387-7634B8DFDE80}" destId="{176C176D-D567-408A-93A4-E71A0382C36C}" srcOrd="0" destOrd="0" presId="urn:microsoft.com/office/officeart/2008/layout/HexagonCluster"/>
    <dgm:cxn modelId="{6B55FB89-BF51-4985-8B72-9BEB6886B8C1}" type="presOf" srcId="{090BD278-48F6-49CD-A4B0-18863BDEBB9C}" destId="{1B0BAC3F-7C09-4246-80AA-F23E4D747878}" srcOrd="0" destOrd="0" presId="urn:microsoft.com/office/officeart/2008/layout/HexagonCluster"/>
    <dgm:cxn modelId="{28B3B960-CD2F-43A0-B44F-855FC8777449}" type="presOf" srcId="{965B4AFB-69D1-402A-8933-CCB69AD628B9}" destId="{27654EF7-9E5C-4A72-8216-6269866E538B}" srcOrd="0" destOrd="0" presId="urn:microsoft.com/office/officeart/2008/layout/HexagonCluster"/>
    <dgm:cxn modelId="{9EC3DA08-7905-41A2-BDCA-A71013D89934}" srcId="{965B4AFB-69D1-402A-8933-CCB69AD628B9}" destId="{E9B16C26-ADF3-43E5-A1EA-0796A1459445}" srcOrd="1" destOrd="0" parTransId="{A4096098-D386-486B-BD68-6EA6B48EA892}" sibTransId="{64B11AA2-E91B-48D9-BEE4-29EF05B9E0FE}"/>
    <dgm:cxn modelId="{86E3BD83-2BF8-4AA9-AAFD-CB31A3809086}" type="presOf" srcId="{C7EABDEA-EDF9-4AC3-86FE-702D1536C3F8}" destId="{7539673C-89A8-431D-9C16-974ED40BC2BF}" srcOrd="0" destOrd="0" presId="urn:microsoft.com/office/officeart/2008/layout/HexagonCluster"/>
    <dgm:cxn modelId="{C55DFF19-2B3A-4BAF-847C-3D4B91BC745E}" srcId="{965B4AFB-69D1-402A-8933-CCB69AD628B9}" destId="{784F558D-5AAC-49D5-B988-669A1CB04F01}" srcOrd="5" destOrd="0" parTransId="{A75D04F5-46F8-4EF7-A705-B26302EB6E88}" sibTransId="{F59246B3-6E1F-4996-85A6-1CA2AC60F60B}"/>
    <dgm:cxn modelId="{5FDCF207-D3ED-465F-8667-62D23E142ABE}" srcId="{965B4AFB-69D1-402A-8933-CCB69AD628B9}" destId="{2CF706D8-D223-4DA5-883F-DF50B82CFC2B}" srcOrd="6" destOrd="0" parTransId="{3CE0EA38-0CAB-444C-8B81-E3541118BCC7}" sibTransId="{1DC16858-C3EE-4485-A67F-89CFE89F75F8}"/>
    <dgm:cxn modelId="{5928F62F-CBDA-4AAF-A278-774445F258A1}" type="presOf" srcId="{1DC16858-C3EE-4485-A67F-89CFE89F75F8}" destId="{DBF37A40-4EF9-4430-83CB-1C755BA79699}" srcOrd="0" destOrd="0" presId="urn:microsoft.com/office/officeart/2008/layout/HexagonCluster"/>
    <dgm:cxn modelId="{C741872E-D78D-4EA6-958C-39597CB85E81}" type="presOf" srcId="{70B5871C-F2D4-4B27-A496-7DCB7651393F}" destId="{40A56795-F422-4A84-A4E7-4BD2AFD4E5E8}" srcOrd="0" destOrd="0" presId="urn:microsoft.com/office/officeart/2008/layout/HexagonCluster"/>
    <dgm:cxn modelId="{7BABE8C2-6566-4FBE-AB71-30505BD738AE}" type="presOf" srcId="{64B11AA2-E91B-48D9-BEE4-29EF05B9E0FE}" destId="{8CB56AE6-331D-42BF-B573-ED2A61D99FF2}" srcOrd="0" destOrd="0" presId="urn:microsoft.com/office/officeart/2008/layout/HexagonCluster"/>
    <dgm:cxn modelId="{263E3FAB-F7F5-40EC-AE50-EDCFF0DD76CC}" type="presOf" srcId="{9F1A23B8-F261-42ED-88A9-09A8AF7F9713}" destId="{2BCD81F5-7950-4062-B175-4FD5A528ED5B}" srcOrd="0" destOrd="0" presId="urn:microsoft.com/office/officeart/2008/layout/HexagonCluster"/>
    <dgm:cxn modelId="{6DC6796B-351A-420F-9044-4E7E3AF620FA}" type="presOf" srcId="{784F558D-5AAC-49D5-B988-669A1CB04F01}" destId="{58A96C02-C860-450D-A3C3-AD0B953F6185}" srcOrd="0" destOrd="0" presId="urn:microsoft.com/office/officeart/2008/layout/HexagonCluster"/>
    <dgm:cxn modelId="{CE9DD364-FC04-4F2E-A7D3-7EECF8B3CE47}" type="presOf" srcId="{7D66812B-A4B7-4333-85EA-45C77A710FE6}" destId="{8BC72062-BA47-4643-864A-F4369B1DC5B7}" srcOrd="0" destOrd="0" presId="urn:microsoft.com/office/officeart/2008/layout/HexagonCluster"/>
    <dgm:cxn modelId="{4A21567D-B086-4E8C-A971-A08E035929E3}" type="presOf" srcId="{F59246B3-6E1F-4996-85A6-1CA2AC60F60B}" destId="{FAA41C52-BB9D-44FB-B928-AA70D863C8E4}" srcOrd="0" destOrd="0" presId="urn:microsoft.com/office/officeart/2008/layout/HexagonCluster"/>
    <dgm:cxn modelId="{5B3A18A8-5956-4BB3-9687-B6974395E948}" type="presParOf" srcId="{27654EF7-9E5C-4A72-8216-6269866E538B}" destId="{BAB0DB89-8C03-48BB-9348-F5D0712CEE3C}" srcOrd="0" destOrd="0" presId="urn:microsoft.com/office/officeart/2008/layout/HexagonCluster"/>
    <dgm:cxn modelId="{CC6FDF49-78B0-4BA6-96A6-43F59986A921}" type="presParOf" srcId="{BAB0DB89-8C03-48BB-9348-F5D0712CEE3C}" destId="{2BCD81F5-7950-4062-B175-4FD5A528ED5B}" srcOrd="0" destOrd="0" presId="urn:microsoft.com/office/officeart/2008/layout/HexagonCluster"/>
    <dgm:cxn modelId="{B0E1015F-DF77-45C1-8948-ED1A9FAF7369}" type="presParOf" srcId="{27654EF7-9E5C-4A72-8216-6269866E538B}" destId="{72E8069D-43FF-4E68-8FBF-1596A8F1139B}" srcOrd="1" destOrd="0" presId="urn:microsoft.com/office/officeart/2008/layout/HexagonCluster"/>
    <dgm:cxn modelId="{78242062-7DA7-446C-B790-F7C71D8E4E9D}" type="presParOf" srcId="{72E8069D-43FF-4E68-8FBF-1596A8F1139B}" destId="{2F91DB22-9DB7-4175-AB1E-239408316FA2}" srcOrd="0" destOrd="0" presId="urn:microsoft.com/office/officeart/2008/layout/HexagonCluster"/>
    <dgm:cxn modelId="{1C31B862-B860-427E-BD79-4FF43A805035}" type="presParOf" srcId="{27654EF7-9E5C-4A72-8216-6269866E538B}" destId="{4A044636-0913-4DEB-BA8B-3B1CE695C31F}" srcOrd="2" destOrd="0" presId="urn:microsoft.com/office/officeart/2008/layout/HexagonCluster"/>
    <dgm:cxn modelId="{A72E59E4-0F91-483F-BC96-7505A05F8D6D}" type="presParOf" srcId="{4A044636-0913-4DEB-BA8B-3B1CE695C31F}" destId="{176C176D-D567-408A-93A4-E71A0382C36C}" srcOrd="0" destOrd="0" presId="urn:microsoft.com/office/officeart/2008/layout/HexagonCluster"/>
    <dgm:cxn modelId="{1824BC66-4C30-4CAD-B24C-722C2914C39F}" type="presParOf" srcId="{27654EF7-9E5C-4A72-8216-6269866E538B}" destId="{D7970694-1A5D-4850-91C3-25B85B2C9D7C}" srcOrd="3" destOrd="0" presId="urn:microsoft.com/office/officeart/2008/layout/HexagonCluster"/>
    <dgm:cxn modelId="{743BFB41-D387-4809-A9D4-E565A33341AA}" type="presParOf" srcId="{D7970694-1A5D-4850-91C3-25B85B2C9D7C}" destId="{98B2CE16-554D-4992-8B9E-37A3A15BE336}" srcOrd="0" destOrd="0" presId="urn:microsoft.com/office/officeart/2008/layout/HexagonCluster"/>
    <dgm:cxn modelId="{59DD3548-489F-4ED0-B8C4-4EC50C4A1AC7}" type="presParOf" srcId="{27654EF7-9E5C-4A72-8216-6269866E538B}" destId="{1F535178-6C58-43A0-AE1A-91997B92CFB5}" srcOrd="4" destOrd="0" presId="urn:microsoft.com/office/officeart/2008/layout/HexagonCluster"/>
    <dgm:cxn modelId="{A682AAA7-8E26-4E8E-B378-D4FD7E551BD3}" type="presParOf" srcId="{1F535178-6C58-43A0-AE1A-91997B92CFB5}" destId="{604D48ED-5C25-432A-8C2B-E25B9C130523}" srcOrd="0" destOrd="0" presId="urn:microsoft.com/office/officeart/2008/layout/HexagonCluster"/>
    <dgm:cxn modelId="{CDB71350-335E-48BF-B4CF-E7B1C340ECE7}" type="presParOf" srcId="{27654EF7-9E5C-4A72-8216-6269866E538B}" destId="{0DD7C2C9-AD20-475F-937C-4E2499007397}" srcOrd="5" destOrd="0" presId="urn:microsoft.com/office/officeart/2008/layout/HexagonCluster"/>
    <dgm:cxn modelId="{1DEC1F45-72F9-43C2-BB59-CBAFFDF15521}" type="presParOf" srcId="{0DD7C2C9-AD20-475F-937C-4E2499007397}" destId="{8FCCE7F0-A918-4C00-890C-60B54DECF350}" srcOrd="0" destOrd="0" presId="urn:microsoft.com/office/officeart/2008/layout/HexagonCluster"/>
    <dgm:cxn modelId="{8960A410-4E73-4527-8E44-BF07B45A2BF0}" type="presParOf" srcId="{27654EF7-9E5C-4A72-8216-6269866E538B}" destId="{820BC4E9-E8C3-4EBC-B041-3EA154B6A935}" srcOrd="6" destOrd="0" presId="urn:microsoft.com/office/officeart/2008/layout/HexagonCluster"/>
    <dgm:cxn modelId="{CFC5CAA3-1406-4E78-9140-B94D7FB1FCDE}" type="presParOf" srcId="{820BC4E9-E8C3-4EBC-B041-3EA154B6A935}" destId="{8CB56AE6-331D-42BF-B573-ED2A61D99FF2}" srcOrd="0" destOrd="0" presId="urn:microsoft.com/office/officeart/2008/layout/HexagonCluster"/>
    <dgm:cxn modelId="{B698B468-3DB0-45BC-95DB-8344151684A5}" type="presParOf" srcId="{27654EF7-9E5C-4A72-8216-6269866E538B}" destId="{EA980A18-7D5B-4522-9677-562FCBF5A668}" srcOrd="7" destOrd="0" presId="urn:microsoft.com/office/officeart/2008/layout/HexagonCluster"/>
    <dgm:cxn modelId="{C7974DEC-BB28-4DF9-B02F-9D8D00CD8221}" type="presParOf" srcId="{EA980A18-7D5B-4522-9677-562FCBF5A668}" destId="{D767B542-D0F3-4377-BFBB-5BBF264B5805}" srcOrd="0" destOrd="0" presId="urn:microsoft.com/office/officeart/2008/layout/HexagonCluster"/>
    <dgm:cxn modelId="{4FADECEE-3DE0-4838-880B-9025920C1249}" type="presParOf" srcId="{27654EF7-9E5C-4A72-8216-6269866E538B}" destId="{6029A344-1D83-4977-AF0E-FA719D9CB617}" srcOrd="8" destOrd="0" presId="urn:microsoft.com/office/officeart/2008/layout/HexagonCluster"/>
    <dgm:cxn modelId="{CC706E27-189E-4718-8869-1619DC608933}" type="presParOf" srcId="{6029A344-1D83-4977-AF0E-FA719D9CB617}" destId="{BA8D5944-336C-4739-9C12-B13E9807149C}" srcOrd="0" destOrd="0" presId="urn:microsoft.com/office/officeart/2008/layout/HexagonCluster"/>
    <dgm:cxn modelId="{576FDC5D-449D-43C4-BEB4-352573F46AF8}" type="presParOf" srcId="{27654EF7-9E5C-4A72-8216-6269866E538B}" destId="{7B834A9A-0CD9-4B9B-9E8C-733752726DB0}" srcOrd="9" destOrd="0" presId="urn:microsoft.com/office/officeart/2008/layout/HexagonCluster"/>
    <dgm:cxn modelId="{7C822DFC-D975-40F7-8E0E-5B7A31D55DC8}" type="presParOf" srcId="{7B834A9A-0CD9-4B9B-9E8C-733752726DB0}" destId="{95750441-206A-4464-B42A-6F8AEDC05A2F}" srcOrd="0" destOrd="0" presId="urn:microsoft.com/office/officeart/2008/layout/HexagonCluster"/>
    <dgm:cxn modelId="{0E7C033E-2197-47E4-AE6D-2A7210C62126}" type="presParOf" srcId="{27654EF7-9E5C-4A72-8216-6269866E538B}" destId="{F9BE4EB6-1602-49DE-B877-73EC579E737F}" srcOrd="10" destOrd="0" presId="urn:microsoft.com/office/officeart/2008/layout/HexagonCluster"/>
    <dgm:cxn modelId="{DDC4C163-1BE6-43D6-809A-6BFEAFC94852}" type="presParOf" srcId="{F9BE4EB6-1602-49DE-B877-73EC579E737F}" destId="{1B0BAC3F-7C09-4246-80AA-F23E4D747878}" srcOrd="0" destOrd="0" presId="urn:microsoft.com/office/officeart/2008/layout/HexagonCluster"/>
    <dgm:cxn modelId="{B66F5132-ED3A-494F-9342-BFC8AE09264C}" type="presParOf" srcId="{27654EF7-9E5C-4A72-8216-6269866E538B}" destId="{0BC296F4-2DE5-4310-B413-ABC4C67A193E}" srcOrd="11" destOrd="0" presId="urn:microsoft.com/office/officeart/2008/layout/HexagonCluster"/>
    <dgm:cxn modelId="{B38F1B72-ED23-453F-8C7F-BFB3F496C28F}" type="presParOf" srcId="{0BC296F4-2DE5-4310-B413-ABC4C67A193E}" destId="{2E4C6C48-FA57-4D48-845A-5BAD09AD1770}" srcOrd="0" destOrd="0" presId="urn:microsoft.com/office/officeart/2008/layout/HexagonCluster"/>
    <dgm:cxn modelId="{924AF456-EC2E-49F4-99C4-2440CCDA8D13}" type="presParOf" srcId="{27654EF7-9E5C-4A72-8216-6269866E538B}" destId="{8F81171E-1BE2-4DBB-89C6-258C34CEF488}" srcOrd="12" destOrd="0" presId="urn:microsoft.com/office/officeart/2008/layout/HexagonCluster"/>
    <dgm:cxn modelId="{138E4ABA-F485-453F-927C-458EF1EC4C2F}" type="presParOf" srcId="{8F81171E-1BE2-4DBB-89C6-258C34CEF488}" destId="{2541979A-1E97-409F-B249-D110B46BE176}" srcOrd="0" destOrd="0" presId="urn:microsoft.com/office/officeart/2008/layout/HexagonCluster"/>
    <dgm:cxn modelId="{377CAEA9-8063-4A36-890E-6D7603507CB2}" type="presParOf" srcId="{27654EF7-9E5C-4A72-8216-6269866E538B}" destId="{7BF560B4-C919-4C96-A880-09C5EFC87CF1}" srcOrd="13" destOrd="0" presId="urn:microsoft.com/office/officeart/2008/layout/HexagonCluster"/>
    <dgm:cxn modelId="{B55A2C5F-CE3D-467A-99ED-42256E40DD49}" type="presParOf" srcId="{7BF560B4-C919-4C96-A880-09C5EFC87CF1}" destId="{B511D9A4-E9A5-424C-BBDB-74C0B6C1834F}" srcOrd="0" destOrd="0" presId="urn:microsoft.com/office/officeart/2008/layout/HexagonCluster"/>
    <dgm:cxn modelId="{77C4E4C7-4DC6-4C64-9641-9C77F3290EB0}" type="presParOf" srcId="{27654EF7-9E5C-4A72-8216-6269866E538B}" destId="{AD835B9A-624F-4CC8-B49A-B650B7DB1BF0}" srcOrd="14" destOrd="0" presId="urn:microsoft.com/office/officeart/2008/layout/HexagonCluster"/>
    <dgm:cxn modelId="{E6AC1E69-E5EE-4634-BC07-5191EBBD7D7F}" type="presParOf" srcId="{AD835B9A-624F-4CC8-B49A-B650B7DB1BF0}" destId="{8BC72062-BA47-4643-864A-F4369B1DC5B7}" srcOrd="0" destOrd="0" presId="urn:microsoft.com/office/officeart/2008/layout/HexagonCluster"/>
    <dgm:cxn modelId="{55639DE8-DF58-4A8F-A476-9DB600ABC630}" type="presParOf" srcId="{27654EF7-9E5C-4A72-8216-6269866E538B}" destId="{01B81F62-E974-44C3-BB67-C364AB2D788E}" srcOrd="15" destOrd="0" presId="urn:microsoft.com/office/officeart/2008/layout/HexagonCluster"/>
    <dgm:cxn modelId="{F8175292-DF54-4F56-9D6F-53E757A0007D}" type="presParOf" srcId="{01B81F62-E974-44C3-BB67-C364AB2D788E}" destId="{351D9868-39AE-44CC-B7A6-A897BB94EAC9}" srcOrd="0" destOrd="0" presId="urn:microsoft.com/office/officeart/2008/layout/HexagonCluster"/>
    <dgm:cxn modelId="{BEE1CED0-D078-4D36-9EA0-2682C5C1ADE5}" type="presParOf" srcId="{27654EF7-9E5C-4A72-8216-6269866E538B}" destId="{0C6CA99E-D1B5-4A7F-AF56-EFD22AD3404D}" srcOrd="16" destOrd="0" presId="urn:microsoft.com/office/officeart/2008/layout/HexagonCluster"/>
    <dgm:cxn modelId="{4463E632-DA8A-4664-BED3-07F829C00794}" type="presParOf" srcId="{0C6CA99E-D1B5-4A7F-AF56-EFD22AD3404D}" destId="{7539673C-89A8-431D-9C16-974ED40BC2BF}" srcOrd="0" destOrd="0" presId="urn:microsoft.com/office/officeart/2008/layout/HexagonCluster"/>
    <dgm:cxn modelId="{FFE105B8-018C-46C9-B5F3-26CE744CEAFF}" type="presParOf" srcId="{27654EF7-9E5C-4A72-8216-6269866E538B}" destId="{38CEC583-91B5-4558-9764-5EB62B58D134}" srcOrd="17" destOrd="0" presId="urn:microsoft.com/office/officeart/2008/layout/HexagonCluster"/>
    <dgm:cxn modelId="{043F4862-E8F0-48E5-9D12-C1CAEAE3A183}" type="presParOf" srcId="{38CEC583-91B5-4558-9764-5EB62B58D134}" destId="{8A970704-0599-4CEE-8A6A-244826E6966F}" srcOrd="0" destOrd="0" presId="urn:microsoft.com/office/officeart/2008/layout/HexagonCluster"/>
    <dgm:cxn modelId="{BB291C36-1F24-44DD-B598-E282536A185A}" type="presParOf" srcId="{27654EF7-9E5C-4A72-8216-6269866E538B}" destId="{B977A61A-DC03-4EB3-A4E2-C5FA9D931BDB}" srcOrd="18" destOrd="0" presId="urn:microsoft.com/office/officeart/2008/layout/HexagonCluster"/>
    <dgm:cxn modelId="{0136599D-B0CF-452F-A0E1-CA9E8917642E}" type="presParOf" srcId="{B977A61A-DC03-4EB3-A4E2-C5FA9D931BDB}" destId="{40A56795-F422-4A84-A4E7-4BD2AFD4E5E8}" srcOrd="0" destOrd="0" presId="urn:microsoft.com/office/officeart/2008/layout/HexagonCluster"/>
    <dgm:cxn modelId="{9E892FF1-CD10-475B-9C18-DDCBCD6CB3CF}" type="presParOf" srcId="{27654EF7-9E5C-4A72-8216-6269866E538B}" destId="{CFBE1D3D-5E22-40E3-A0BB-97CA4979E45C}" srcOrd="19" destOrd="0" presId="urn:microsoft.com/office/officeart/2008/layout/HexagonCluster"/>
    <dgm:cxn modelId="{F8AF59A3-7CDF-485F-B14A-F3067CAA220E}" type="presParOf" srcId="{CFBE1D3D-5E22-40E3-A0BB-97CA4979E45C}" destId="{597BA09F-84AA-4FA3-B940-24260C83FBD8}" srcOrd="0" destOrd="0" presId="urn:microsoft.com/office/officeart/2008/layout/HexagonCluster"/>
    <dgm:cxn modelId="{27011FF4-079F-413B-A6F1-C8F5E9A9D5D3}" type="presParOf" srcId="{27654EF7-9E5C-4A72-8216-6269866E538B}" destId="{F33AB5DA-0AC5-44D7-9844-3784230F5DEC}" srcOrd="20" destOrd="0" presId="urn:microsoft.com/office/officeart/2008/layout/HexagonCluster"/>
    <dgm:cxn modelId="{2930BD7A-40D1-447B-9F13-4A6D64B5E814}" type="presParOf" srcId="{F33AB5DA-0AC5-44D7-9844-3784230F5DEC}" destId="{58A96C02-C860-450D-A3C3-AD0B953F6185}" srcOrd="0" destOrd="0" presId="urn:microsoft.com/office/officeart/2008/layout/HexagonCluster"/>
    <dgm:cxn modelId="{2F974580-C0FC-4B19-8682-16BB0DA97A0B}" type="presParOf" srcId="{27654EF7-9E5C-4A72-8216-6269866E538B}" destId="{5F3C1AB0-340B-4B2C-BBA5-4A0287B27A48}" srcOrd="21" destOrd="0" presId="urn:microsoft.com/office/officeart/2008/layout/HexagonCluster"/>
    <dgm:cxn modelId="{45DC6E9C-E4D0-42BA-BD3E-4D66D3F6D148}" type="presParOf" srcId="{5F3C1AB0-340B-4B2C-BBA5-4A0287B27A48}" destId="{99211FCA-166D-457A-B8CC-046B8C975976}" srcOrd="0" destOrd="0" presId="urn:microsoft.com/office/officeart/2008/layout/HexagonCluster"/>
    <dgm:cxn modelId="{9B774299-95F2-4A6B-8F35-7CAD656D83AD}" type="presParOf" srcId="{27654EF7-9E5C-4A72-8216-6269866E538B}" destId="{58E3C8B3-7E51-41EE-BC18-E37F3C14C839}" srcOrd="22" destOrd="0" presId="urn:microsoft.com/office/officeart/2008/layout/HexagonCluster"/>
    <dgm:cxn modelId="{19B449FB-C836-4555-8767-5E796304DA3E}" type="presParOf" srcId="{58E3C8B3-7E51-41EE-BC18-E37F3C14C839}" destId="{FAA41C52-BB9D-44FB-B928-AA70D863C8E4}" srcOrd="0" destOrd="0" presId="urn:microsoft.com/office/officeart/2008/layout/HexagonCluster"/>
    <dgm:cxn modelId="{30A5C410-1F20-4014-8A4A-8EE6A6361BA6}" type="presParOf" srcId="{27654EF7-9E5C-4A72-8216-6269866E538B}" destId="{CEBC83C8-776C-40CA-83A6-AFE26E1A2B23}" srcOrd="23" destOrd="0" presId="urn:microsoft.com/office/officeart/2008/layout/HexagonCluster"/>
    <dgm:cxn modelId="{5BDED049-5ADD-49F3-A767-F1C9BE62E7DA}" type="presParOf" srcId="{CEBC83C8-776C-40CA-83A6-AFE26E1A2B23}" destId="{95E6D60F-215A-4FDD-B2A2-18318D81D7AC}" srcOrd="0" destOrd="0" presId="urn:microsoft.com/office/officeart/2008/layout/HexagonCluster"/>
    <dgm:cxn modelId="{8F8827C5-F454-4B1C-8E59-05C4E86C6642}" type="presParOf" srcId="{27654EF7-9E5C-4A72-8216-6269866E538B}" destId="{CBD9BEED-D7A0-49C1-9494-154EE9636AA2}" srcOrd="24" destOrd="0" presId="urn:microsoft.com/office/officeart/2008/layout/HexagonCluster"/>
    <dgm:cxn modelId="{3AC33C1B-FC36-4AAB-B9F2-1E1596F586BA}" type="presParOf" srcId="{CBD9BEED-D7A0-49C1-9494-154EE9636AA2}" destId="{90FA1F77-4977-48E2-B883-C6553E6A844D}" srcOrd="0" destOrd="0" presId="urn:microsoft.com/office/officeart/2008/layout/HexagonCluster"/>
    <dgm:cxn modelId="{8374ADA5-ED98-4F98-926A-2F528F791E2F}" type="presParOf" srcId="{27654EF7-9E5C-4A72-8216-6269866E538B}" destId="{CFC9962A-9279-42FE-9E98-089B5A6B1A45}" srcOrd="25" destOrd="0" presId="urn:microsoft.com/office/officeart/2008/layout/HexagonCluster"/>
    <dgm:cxn modelId="{2BAE7C50-8697-4285-9F93-15B73A0D3BC3}" type="presParOf" srcId="{CFC9962A-9279-42FE-9E98-089B5A6B1A45}" destId="{ADFC2CC1-4E09-45B0-BDC2-A66CE014A471}" srcOrd="0" destOrd="0" presId="urn:microsoft.com/office/officeart/2008/layout/HexagonCluster"/>
    <dgm:cxn modelId="{D602F55E-CDBB-4A08-88CD-75FA8077FCF3}" type="presParOf" srcId="{27654EF7-9E5C-4A72-8216-6269866E538B}" destId="{61DFF82F-1C3A-4946-BF38-43AB1C9833EA}" srcOrd="26" destOrd="0" presId="urn:microsoft.com/office/officeart/2008/layout/HexagonCluster"/>
    <dgm:cxn modelId="{9194D973-0CF1-4B2E-91A7-7184499F1551}" type="presParOf" srcId="{61DFF82F-1C3A-4946-BF38-43AB1C9833EA}" destId="{DBF37A40-4EF9-4430-83CB-1C755BA79699}" srcOrd="0" destOrd="0" presId="urn:microsoft.com/office/officeart/2008/layout/HexagonCluster"/>
    <dgm:cxn modelId="{27D866E2-305F-405A-BFE4-E719ED13FE14}" type="presParOf" srcId="{27654EF7-9E5C-4A72-8216-6269866E538B}" destId="{C4B6701E-9482-4775-9C13-5EA7FCB97822}" srcOrd="27" destOrd="0" presId="urn:microsoft.com/office/officeart/2008/layout/HexagonCluster"/>
    <dgm:cxn modelId="{AE0AF0F1-DCA8-473D-A0CC-F7D49832E8FE}" type="presParOf" srcId="{C4B6701E-9482-4775-9C13-5EA7FCB97822}" destId="{D8260C28-1230-48C3-927A-8A0588A8709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r>
            <a:rPr lang="hr-HR" sz="1600" dirty="0" smtClean="0"/>
            <a:t>Projektne aktivnosti u I. OŠ Čakovec</a:t>
          </a:r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249967" custScaleY="245927" custLinFactY="100000" custLinFactNeighborX="18792" custLinFactNeighborY="124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12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F7B90B0-D03C-453A-8F26-0D10ECAD7C80}" type="presOf" srcId="{310C854E-A786-4A00-9907-EC9AE6667123}" destId="{E8FEF5E0-0D3E-44B0-BEAD-0C72BC97461E}" srcOrd="0" destOrd="0" presId="urn:microsoft.com/office/officeart/2009/layout/CircleArrowProcess"/>
    <dgm:cxn modelId="{303E9464-16B1-48E4-8441-5BAB9C1F19A6}" type="presOf" srcId="{93259FB5-27FF-45F9-B84D-F6C5FB9067C7}" destId="{4B1DC9B1-39F7-44D3-9E1C-F10F951041EA}" srcOrd="0" destOrd="0" presId="urn:microsoft.com/office/officeart/2009/layout/CircleArrowProcess"/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3D81B880-E987-4AF2-AA5D-E7656AEF1C58}" type="presOf" srcId="{A603933F-90D1-4EC4-829B-04A35A15E2E6}" destId="{E4D5ED29-25B6-48BC-AFB4-9F236CDDD80C}" srcOrd="0" destOrd="0" presId="urn:microsoft.com/office/officeart/2009/layout/CircleArrowProcess"/>
    <dgm:cxn modelId="{254155F9-5221-4799-B177-37979212795B}" type="presOf" srcId="{BBD8AC51-D865-4F1A-A84F-A2886619AFE2}" destId="{1EF177FC-AB05-427D-8944-FF8D240BF886}" srcOrd="0" destOrd="0" presId="urn:microsoft.com/office/officeart/2009/layout/CircleArrowProcess"/>
    <dgm:cxn modelId="{2A8F05EF-CE83-4B36-90CE-832F2B6E95C3}" type="presParOf" srcId="{E8FEF5E0-0D3E-44B0-BEAD-0C72BC97461E}" destId="{705F8A76-A266-43A4-A5F9-49ED98E00BED}" srcOrd="0" destOrd="0" presId="urn:microsoft.com/office/officeart/2009/layout/CircleArrowProcess"/>
    <dgm:cxn modelId="{8C501D29-3951-4C0E-A5B2-AEE804FBB4F0}" type="presParOf" srcId="{705F8A76-A266-43A4-A5F9-49ED98E00BED}" destId="{4F93FC32-0E87-4DE7-A301-107118EBE362}" srcOrd="0" destOrd="0" presId="urn:microsoft.com/office/officeart/2009/layout/CircleArrowProcess"/>
    <dgm:cxn modelId="{31D434F1-3BD1-4442-A432-F079ECBDEC27}" type="presParOf" srcId="{E8FEF5E0-0D3E-44B0-BEAD-0C72BC97461E}" destId="{4B1DC9B1-39F7-44D3-9E1C-F10F951041EA}" srcOrd="1" destOrd="0" presId="urn:microsoft.com/office/officeart/2009/layout/CircleArrowProcess"/>
    <dgm:cxn modelId="{2432E350-9861-4BFE-BB00-3A44BEFBD45E}" type="presParOf" srcId="{E8FEF5E0-0D3E-44B0-BEAD-0C72BC97461E}" destId="{A19CA8A3-1FFD-42B5-8861-D0AD98F0185D}" srcOrd="2" destOrd="0" presId="urn:microsoft.com/office/officeart/2009/layout/CircleArrowProcess"/>
    <dgm:cxn modelId="{C52DDCBB-5645-4B05-95E0-4F40A9E85288}" type="presParOf" srcId="{A19CA8A3-1FFD-42B5-8861-D0AD98F0185D}" destId="{55F3E274-B333-4E68-9D64-79D74E1DF4EB}" srcOrd="0" destOrd="0" presId="urn:microsoft.com/office/officeart/2009/layout/CircleArrowProcess"/>
    <dgm:cxn modelId="{90C21DF5-B4D5-41FF-B531-30DF72CD309F}" type="presParOf" srcId="{E8FEF5E0-0D3E-44B0-BEAD-0C72BC97461E}" destId="{1EF177FC-AB05-427D-8944-FF8D240BF886}" srcOrd="3" destOrd="0" presId="urn:microsoft.com/office/officeart/2009/layout/CircleArrowProcess"/>
    <dgm:cxn modelId="{E8131735-82C9-43B0-8AEA-C16BDDD4CA37}" type="presParOf" srcId="{E8FEF5E0-0D3E-44B0-BEAD-0C72BC97461E}" destId="{A47028C2-282A-4A8B-AF20-CBB095C3B2F2}" srcOrd="4" destOrd="0" presId="urn:microsoft.com/office/officeart/2009/layout/CircleArrowProcess"/>
    <dgm:cxn modelId="{FC302733-B2B8-4354-9C1E-67F9F7F911F0}" type="presParOf" srcId="{A47028C2-282A-4A8B-AF20-CBB095C3B2F2}" destId="{357F84AB-C8E0-4270-A440-01E34309260C}" srcOrd="0" destOrd="0" presId="urn:microsoft.com/office/officeart/2009/layout/CircleArrowProcess"/>
    <dgm:cxn modelId="{378E8D56-081D-4FCD-893E-A4ED21689CE9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7038286-A321-43DE-A4F4-87E49192707C}" type="doc">
      <dgm:prSet loTypeId="urn:microsoft.com/office/officeart/2005/8/layout/hierarchy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43D366C-CD9C-4582-A86E-2B5D561CBBB4}">
      <dgm:prSet custT="1"/>
      <dgm:spPr/>
      <dgm:t>
        <a:bodyPr/>
        <a:lstStyle/>
        <a:p>
          <a:pPr rtl="0"/>
          <a:r>
            <a:rPr lang="hr-HR" sz="2400" dirty="0" smtClean="0"/>
            <a:t>Sigurnost na prometni-</a:t>
          </a:r>
          <a:r>
            <a:rPr lang="hr-HR" sz="2400" dirty="0" err="1" smtClean="0"/>
            <a:t>cama</a:t>
          </a:r>
          <a:endParaRPr lang="hr-HR" sz="2400" dirty="0"/>
        </a:p>
      </dgm:t>
    </dgm:pt>
    <dgm:pt modelId="{6B9B22B2-09D4-4400-A5DD-7A3805775C57}" type="parTrans" cxnId="{8F764CFA-1B5D-4C8C-AAE0-84BBDDE9057F}">
      <dgm:prSet/>
      <dgm:spPr/>
      <dgm:t>
        <a:bodyPr/>
        <a:lstStyle/>
        <a:p>
          <a:endParaRPr lang="hr-HR"/>
        </a:p>
      </dgm:t>
    </dgm:pt>
    <dgm:pt modelId="{A4B913BA-3AFD-4C97-A333-6AA960664E85}" type="sibTrans" cxnId="{8F764CFA-1B5D-4C8C-AAE0-84BBDDE9057F}">
      <dgm:prSet/>
      <dgm:spPr/>
      <dgm:t>
        <a:bodyPr/>
        <a:lstStyle/>
        <a:p>
          <a:endParaRPr lang="hr-HR"/>
        </a:p>
      </dgm:t>
    </dgm:pt>
    <dgm:pt modelId="{775B66D0-1669-4254-BA7B-5FB5BF1DF7B6}">
      <dgm:prSet custT="1"/>
      <dgm:spPr/>
      <dgm:t>
        <a:bodyPr/>
        <a:lstStyle/>
        <a:p>
          <a:pPr rtl="0"/>
          <a:r>
            <a:rPr lang="hr-HR" sz="2400" dirty="0" err="1" smtClean="0"/>
            <a:t>Neodgo</a:t>
          </a:r>
          <a:r>
            <a:rPr lang="hr-HR" sz="2400" dirty="0" smtClean="0"/>
            <a:t>-</a:t>
          </a:r>
          <a:r>
            <a:rPr lang="hr-HR" sz="2400" dirty="0" err="1" smtClean="0"/>
            <a:t>vorna</a:t>
          </a:r>
          <a:r>
            <a:rPr lang="hr-HR" sz="2400" dirty="0" smtClean="0"/>
            <a:t> i rizična ponašanja</a:t>
          </a:r>
          <a:endParaRPr lang="hr-HR" sz="2400" dirty="0"/>
        </a:p>
      </dgm:t>
    </dgm:pt>
    <dgm:pt modelId="{9C957B1D-FE03-486E-848E-91C2D4421B2B}" type="parTrans" cxnId="{D77D1624-24DA-44AC-9007-29B07DE31586}">
      <dgm:prSet/>
      <dgm:spPr/>
      <dgm:t>
        <a:bodyPr/>
        <a:lstStyle/>
        <a:p>
          <a:endParaRPr lang="hr-HR"/>
        </a:p>
      </dgm:t>
    </dgm:pt>
    <dgm:pt modelId="{CC2DB985-A726-47EE-939E-0C106821259B}" type="sibTrans" cxnId="{D77D1624-24DA-44AC-9007-29B07DE31586}">
      <dgm:prSet/>
      <dgm:spPr/>
      <dgm:t>
        <a:bodyPr/>
        <a:lstStyle/>
        <a:p>
          <a:endParaRPr lang="hr-HR"/>
        </a:p>
      </dgm:t>
    </dgm:pt>
    <dgm:pt modelId="{B2544CA6-0DD9-4B6E-86FD-846E1EF96790}">
      <dgm:prSet custT="1"/>
      <dgm:spPr/>
      <dgm:t>
        <a:bodyPr/>
        <a:lstStyle/>
        <a:p>
          <a:pPr rtl="0"/>
          <a:r>
            <a:rPr lang="hr-HR" sz="2400" dirty="0" smtClean="0"/>
            <a:t>Odgovor-na i poželjna ponašanja</a:t>
          </a:r>
          <a:endParaRPr lang="hr-HR" sz="2400" dirty="0"/>
        </a:p>
      </dgm:t>
    </dgm:pt>
    <dgm:pt modelId="{1E556547-7A42-4779-9F43-875A5F6887A6}" type="parTrans" cxnId="{FFCD60BD-3C63-49A7-A27D-5398C6EBF78C}">
      <dgm:prSet/>
      <dgm:spPr/>
      <dgm:t>
        <a:bodyPr/>
        <a:lstStyle/>
        <a:p>
          <a:endParaRPr lang="hr-HR"/>
        </a:p>
      </dgm:t>
    </dgm:pt>
    <dgm:pt modelId="{9067527C-C788-435E-A72C-4A65B032C8B2}" type="sibTrans" cxnId="{FFCD60BD-3C63-49A7-A27D-5398C6EBF78C}">
      <dgm:prSet/>
      <dgm:spPr/>
      <dgm:t>
        <a:bodyPr/>
        <a:lstStyle/>
        <a:p>
          <a:endParaRPr lang="hr-HR"/>
        </a:p>
      </dgm:t>
    </dgm:pt>
    <dgm:pt modelId="{C36CDCDC-688B-49F9-B797-08A8154F97DE}">
      <dgm:prSet custT="1"/>
      <dgm:spPr/>
      <dgm:t>
        <a:bodyPr/>
        <a:lstStyle/>
        <a:p>
          <a:pPr rtl="0"/>
          <a:r>
            <a:rPr lang="hr-HR" sz="2400" dirty="0" smtClean="0"/>
            <a:t>Automobil budućnosti</a:t>
          </a:r>
          <a:endParaRPr lang="hr-HR" sz="2400" dirty="0"/>
        </a:p>
      </dgm:t>
    </dgm:pt>
    <dgm:pt modelId="{0168817F-3956-4A03-B5DB-E16CAA369B61}" type="parTrans" cxnId="{0E5CA3BB-465B-4F53-9016-036E50CCC59E}">
      <dgm:prSet/>
      <dgm:spPr/>
      <dgm:t>
        <a:bodyPr/>
        <a:lstStyle/>
        <a:p>
          <a:endParaRPr lang="hr-HR"/>
        </a:p>
      </dgm:t>
    </dgm:pt>
    <dgm:pt modelId="{61F276F7-764F-4A1D-A7E4-DBA93C3DE151}" type="sibTrans" cxnId="{0E5CA3BB-465B-4F53-9016-036E50CCC59E}">
      <dgm:prSet/>
      <dgm:spPr/>
      <dgm:t>
        <a:bodyPr/>
        <a:lstStyle/>
        <a:p>
          <a:endParaRPr lang="hr-HR"/>
        </a:p>
      </dgm:t>
    </dgm:pt>
    <dgm:pt modelId="{FC12186E-B4A3-4C19-A9A2-18B0260ED495}" type="pres">
      <dgm:prSet presAssocID="{47038286-A321-43DE-A4F4-87E4919270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58A2675F-4BBA-4228-B337-C4DC0E66BE01}" type="pres">
      <dgm:prSet presAssocID="{443D366C-CD9C-4582-A86E-2B5D561CBBB4}" presName="vertOne" presStyleCnt="0"/>
      <dgm:spPr/>
    </dgm:pt>
    <dgm:pt modelId="{4E554D31-8EE1-420E-B908-585A94069AE1}" type="pres">
      <dgm:prSet presAssocID="{443D366C-CD9C-4582-A86E-2B5D561CBBB4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1727519-D7AF-4C0E-AC84-D7A79A247172}" type="pres">
      <dgm:prSet presAssocID="{443D366C-CD9C-4582-A86E-2B5D561CBBB4}" presName="horzOne" presStyleCnt="0"/>
      <dgm:spPr/>
    </dgm:pt>
    <dgm:pt modelId="{6E4D2082-8870-4F9B-AC7D-89D69F07BA56}" type="pres">
      <dgm:prSet presAssocID="{A4B913BA-3AFD-4C97-A333-6AA960664E85}" presName="sibSpaceOne" presStyleCnt="0"/>
      <dgm:spPr/>
    </dgm:pt>
    <dgm:pt modelId="{40E545FE-FA20-421D-B644-BA1A597ED5E3}" type="pres">
      <dgm:prSet presAssocID="{775B66D0-1669-4254-BA7B-5FB5BF1DF7B6}" presName="vertOne" presStyleCnt="0"/>
      <dgm:spPr/>
    </dgm:pt>
    <dgm:pt modelId="{E14F1FF2-E9A3-4E3D-88A1-01E3EDAB1A27}" type="pres">
      <dgm:prSet presAssocID="{775B66D0-1669-4254-BA7B-5FB5BF1DF7B6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A0A3E27-5D86-46B2-9E50-755E01E25075}" type="pres">
      <dgm:prSet presAssocID="{775B66D0-1669-4254-BA7B-5FB5BF1DF7B6}" presName="horzOne" presStyleCnt="0"/>
      <dgm:spPr/>
    </dgm:pt>
    <dgm:pt modelId="{AE3D6744-E9A9-4FE2-A899-C75ED90D841C}" type="pres">
      <dgm:prSet presAssocID="{CC2DB985-A726-47EE-939E-0C106821259B}" presName="sibSpaceOne" presStyleCnt="0"/>
      <dgm:spPr/>
    </dgm:pt>
    <dgm:pt modelId="{7CEAAAB1-55AD-4F5A-84D5-FF1786CEAB74}" type="pres">
      <dgm:prSet presAssocID="{B2544CA6-0DD9-4B6E-86FD-846E1EF96790}" presName="vertOne" presStyleCnt="0"/>
      <dgm:spPr/>
    </dgm:pt>
    <dgm:pt modelId="{4AE9AAAB-E880-4567-A003-AB1F2EFB05F3}" type="pres">
      <dgm:prSet presAssocID="{B2544CA6-0DD9-4B6E-86FD-846E1EF96790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00CE3D2-DA20-4774-A52B-C4163778C645}" type="pres">
      <dgm:prSet presAssocID="{B2544CA6-0DD9-4B6E-86FD-846E1EF96790}" presName="horzOne" presStyleCnt="0"/>
      <dgm:spPr/>
    </dgm:pt>
    <dgm:pt modelId="{5FB41BCF-F9AA-46F8-AE50-8701E7CCF487}" type="pres">
      <dgm:prSet presAssocID="{9067527C-C788-435E-A72C-4A65B032C8B2}" presName="sibSpaceOne" presStyleCnt="0"/>
      <dgm:spPr/>
    </dgm:pt>
    <dgm:pt modelId="{DBAB1B1A-F242-45A1-AD5F-95990B2646AD}" type="pres">
      <dgm:prSet presAssocID="{C36CDCDC-688B-49F9-B797-08A8154F97DE}" presName="vertOne" presStyleCnt="0"/>
      <dgm:spPr/>
    </dgm:pt>
    <dgm:pt modelId="{BE6318B0-62FD-4EED-9034-5416F7087BE4}" type="pres">
      <dgm:prSet presAssocID="{C36CDCDC-688B-49F9-B797-08A8154F97DE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41E305E-5FA6-4F8F-B1F2-FBE100F4B937}" type="pres">
      <dgm:prSet presAssocID="{C36CDCDC-688B-49F9-B797-08A8154F97DE}" presName="horzOne" presStyleCnt="0"/>
      <dgm:spPr/>
    </dgm:pt>
  </dgm:ptLst>
  <dgm:cxnLst>
    <dgm:cxn modelId="{B3F9BB19-CED0-4986-8131-2DAA0E54A226}" type="presOf" srcId="{443D366C-CD9C-4582-A86E-2B5D561CBBB4}" destId="{4E554D31-8EE1-420E-B908-585A94069AE1}" srcOrd="0" destOrd="0" presId="urn:microsoft.com/office/officeart/2005/8/layout/hierarchy4"/>
    <dgm:cxn modelId="{2BCDF9FC-EA84-4777-B336-C3BB611EE7E2}" type="presOf" srcId="{C36CDCDC-688B-49F9-B797-08A8154F97DE}" destId="{BE6318B0-62FD-4EED-9034-5416F7087BE4}" srcOrd="0" destOrd="0" presId="urn:microsoft.com/office/officeart/2005/8/layout/hierarchy4"/>
    <dgm:cxn modelId="{8DE2B6C2-5B29-43E9-B3B4-F4433E176E29}" type="presOf" srcId="{B2544CA6-0DD9-4B6E-86FD-846E1EF96790}" destId="{4AE9AAAB-E880-4567-A003-AB1F2EFB05F3}" srcOrd="0" destOrd="0" presId="urn:microsoft.com/office/officeart/2005/8/layout/hierarchy4"/>
    <dgm:cxn modelId="{FFCD60BD-3C63-49A7-A27D-5398C6EBF78C}" srcId="{47038286-A321-43DE-A4F4-87E49192707C}" destId="{B2544CA6-0DD9-4B6E-86FD-846E1EF96790}" srcOrd="2" destOrd="0" parTransId="{1E556547-7A42-4779-9F43-875A5F6887A6}" sibTransId="{9067527C-C788-435E-A72C-4A65B032C8B2}"/>
    <dgm:cxn modelId="{847FE3EA-7E79-4B05-9E0D-FA6CD84BDADC}" type="presOf" srcId="{47038286-A321-43DE-A4F4-87E49192707C}" destId="{FC12186E-B4A3-4C19-A9A2-18B0260ED495}" srcOrd="0" destOrd="0" presId="urn:microsoft.com/office/officeart/2005/8/layout/hierarchy4"/>
    <dgm:cxn modelId="{3AE1A991-A36F-4A0D-BD5E-A5914AFF1C18}" type="presOf" srcId="{775B66D0-1669-4254-BA7B-5FB5BF1DF7B6}" destId="{E14F1FF2-E9A3-4E3D-88A1-01E3EDAB1A27}" srcOrd="0" destOrd="0" presId="urn:microsoft.com/office/officeart/2005/8/layout/hierarchy4"/>
    <dgm:cxn modelId="{D77D1624-24DA-44AC-9007-29B07DE31586}" srcId="{47038286-A321-43DE-A4F4-87E49192707C}" destId="{775B66D0-1669-4254-BA7B-5FB5BF1DF7B6}" srcOrd="1" destOrd="0" parTransId="{9C957B1D-FE03-486E-848E-91C2D4421B2B}" sibTransId="{CC2DB985-A726-47EE-939E-0C106821259B}"/>
    <dgm:cxn modelId="{0E5CA3BB-465B-4F53-9016-036E50CCC59E}" srcId="{47038286-A321-43DE-A4F4-87E49192707C}" destId="{C36CDCDC-688B-49F9-B797-08A8154F97DE}" srcOrd="3" destOrd="0" parTransId="{0168817F-3956-4A03-B5DB-E16CAA369B61}" sibTransId="{61F276F7-764F-4A1D-A7E4-DBA93C3DE151}"/>
    <dgm:cxn modelId="{8F764CFA-1B5D-4C8C-AAE0-84BBDDE9057F}" srcId="{47038286-A321-43DE-A4F4-87E49192707C}" destId="{443D366C-CD9C-4582-A86E-2B5D561CBBB4}" srcOrd="0" destOrd="0" parTransId="{6B9B22B2-09D4-4400-A5DD-7A3805775C57}" sibTransId="{A4B913BA-3AFD-4C97-A333-6AA960664E85}"/>
    <dgm:cxn modelId="{1374B540-8E2C-49D5-994E-BE162702219C}" type="presParOf" srcId="{FC12186E-B4A3-4C19-A9A2-18B0260ED495}" destId="{58A2675F-4BBA-4228-B337-C4DC0E66BE01}" srcOrd="0" destOrd="0" presId="urn:microsoft.com/office/officeart/2005/8/layout/hierarchy4"/>
    <dgm:cxn modelId="{43FB41A1-6E49-41CE-85CB-60A82A3F7D5D}" type="presParOf" srcId="{58A2675F-4BBA-4228-B337-C4DC0E66BE01}" destId="{4E554D31-8EE1-420E-B908-585A94069AE1}" srcOrd="0" destOrd="0" presId="urn:microsoft.com/office/officeart/2005/8/layout/hierarchy4"/>
    <dgm:cxn modelId="{87B0666F-C4FB-496B-95BE-05D6D1960491}" type="presParOf" srcId="{58A2675F-4BBA-4228-B337-C4DC0E66BE01}" destId="{81727519-D7AF-4C0E-AC84-D7A79A247172}" srcOrd="1" destOrd="0" presId="urn:microsoft.com/office/officeart/2005/8/layout/hierarchy4"/>
    <dgm:cxn modelId="{F132C8FE-61A2-43B0-99A8-202B559D3799}" type="presParOf" srcId="{FC12186E-B4A3-4C19-A9A2-18B0260ED495}" destId="{6E4D2082-8870-4F9B-AC7D-89D69F07BA56}" srcOrd="1" destOrd="0" presId="urn:microsoft.com/office/officeart/2005/8/layout/hierarchy4"/>
    <dgm:cxn modelId="{3329DA7B-F0D2-4545-A31E-0DC1DCCA2A03}" type="presParOf" srcId="{FC12186E-B4A3-4C19-A9A2-18B0260ED495}" destId="{40E545FE-FA20-421D-B644-BA1A597ED5E3}" srcOrd="2" destOrd="0" presId="urn:microsoft.com/office/officeart/2005/8/layout/hierarchy4"/>
    <dgm:cxn modelId="{A38AF047-F2C2-4F32-A082-6DBE6CCC2C4D}" type="presParOf" srcId="{40E545FE-FA20-421D-B644-BA1A597ED5E3}" destId="{E14F1FF2-E9A3-4E3D-88A1-01E3EDAB1A27}" srcOrd="0" destOrd="0" presId="urn:microsoft.com/office/officeart/2005/8/layout/hierarchy4"/>
    <dgm:cxn modelId="{A68ED89E-45D8-47C4-B4C3-72D08DC0E930}" type="presParOf" srcId="{40E545FE-FA20-421D-B644-BA1A597ED5E3}" destId="{3A0A3E27-5D86-46B2-9E50-755E01E25075}" srcOrd="1" destOrd="0" presId="urn:microsoft.com/office/officeart/2005/8/layout/hierarchy4"/>
    <dgm:cxn modelId="{BA8FDEB1-5D33-4B58-83CC-C82465CBCFBE}" type="presParOf" srcId="{FC12186E-B4A3-4C19-A9A2-18B0260ED495}" destId="{AE3D6744-E9A9-4FE2-A899-C75ED90D841C}" srcOrd="3" destOrd="0" presId="urn:microsoft.com/office/officeart/2005/8/layout/hierarchy4"/>
    <dgm:cxn modelId="{D25B19DA-5D69-4F37-A8DD-35623B8143F9}" type="presParOf" srcId="{FC12186E-B4A3-4C19-A9A2-18B0260ED495}" destId="{7CEAAAB1-55AD-4F5A-84D5-FF1786CEAB74}" srcOrd="4" destOrd="0" presId="urn:microsoft.com/office/officeart/2005/8/layout/hierarchy4"/>
    <dgm:cxn modelId="{482E7D22-1DE5-4BDE-A96D-B91C2CC36E57}" type="presParOf" srcId="{7CEAAAB1-55AD-4F5A-84D5-FF1786CEAB74}" destId="{4AE9AAAB-E880-4567-A003-AB1F2EFB05F3}" srcOrd="0" destOrd="0" presId="urn:microsoft.com/office/officeart/2005/8/layout/hierarchy4"/>
    <dgm:cxn modelId="{3FC56004-E440-485C-8070-27E1FABEF83C}" type="presParOf" srcId="{7CEAAAB1-55AD-4F5A-84D5-FF1786CEAB74}" destId="{500CE3D2-DA20-4774-A52B-C4163778C645}" srcOrd="1" destOrd="0" presId="urn:microsoft.com/office/officeart/2005/8/layout/hierarchy4"/>
    <dgm:cxn modelId="{0B09E8F9-6285-4A4D-99C5-A27CE6C77385}" type="presParOf" srcId="{FC12186E-B4A3-4C19-A9A2-18B0260ED495}" destId="{5FB41BCF-F9AA-46F8-AE50-8701E7CCF487}" srcOrd="5" destOrd="0" presId="urn:microsoft.com/office/officeart/2005/8/layout/hierarchy4"/>
    <dgm:cxn modelId="{E8A2058A-D9BC-4BE0-B508-E264B7ABAFC2}" type="presParOf" srcId="{FC12186E-B4A3-4C19-A9A2-18B0260ED495}" destId="{DBAB1B1A-F242-45A1-AD5F-95990B2646AD}" srcOrd="6" destOrd="0" presId="urn:microsoft.com/office/officeart/2005/8/layout/hierarchy4"/>
    <dgm:cxn modelId="{1C20DC8A-1170-4878-8E1B-B1A834A28838}" type="presParOf" srcId="{DBAB1B1A-F242-45A1-AD5F-95990B2646AD}" destId="{BE6318B0-62FD-4EED-9034-5416F7087BE4}" srcOrd="0" destOrd="0" presId="urn:microsoft.com/office/officeart/2005/8/layout/hierarchy4"/>
    <dgm:cxn modelId="{3C08BE62-C094-4999-954B-0476664E01DF}" type="presParOf" srcId="{DBAB1B1A-F242-45A1-AD5F-95990B2646AD}" destId="{B41E305E-5FA6-4F8F-B1F2-FBE100F4B93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r>
            <a:rPr lang="hr-HR" sz="1600" dirty="0" smtClean="0"/>
            <a:t>Projektne aktivnosti u I. OŠ Čakovec</a:t>
          </a:r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249967" custScaleY="245927" custLinFactY="100000" custLinFactNeighborX="18792" custLinFactNeighborY="124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12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0708508-6664-43BC-AB1E-580E36C7C5A5}" type="presOf" srcId="{93259FB5-27FF-45F9-B84D-F6C5FB9067C7}" destId="{4B1DC9B1-39F7-44D3-9E1C-F10F951041EA}" srcOrd="0" destOrd="0" presId="urn:microsoft.com/office/officeart/2009/layout/CircleArrowProcess"/>
    <dgm:cxn modelId="{7D1AD285-0DFD-4468-932F-8ECE121D6A0D}" type="presOf" srcId="{310C854E-A786-4A00-9907-EC9AE6667123}" destId="{E8FEF5E0-0D3E-44B0-BEAD-0C72BC97461E}" srcOrd="0" destOrd="0" presId="urn:microsoft.com/office/officeart/2009/layout/CircleArrowProcess"/>
    <dgm:cxn modelId="{348B4F4F-31F3-4700-BB96-CEFD0A0B76E2}" type="presOf" srcId="{BBD8AC51-D865-4F1A-A84F-A2886619AFE2}" destId="{1EF177FC-AB05-427D-8944-FF8D240BF886}" srcOrd="0" destOrd="0" presId="urn:microsoft.com/office/officeart/2009/layout/CircleArrowProcess"/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D25D9272-6725-4587-8730-51FF21B61622}" type="presOf" srcId="{A603933F-90D1-4EC4-829B-04A35A15E2E6}" destId="{E4D5ED29-25B6-48BC-AFB4-9F236CDDD80C}" srcOrd="0" destOrd="0" presId="urn:microsoft.com/office/officeart/2009/layout/CircleArrowProcess"/>
    <dgm:cxn modelId="{8A4DC263-6C03-40A2-8934-EA45A3018841}" type="presParOf" srcId="{E8FEF5E0-0D3E-44B0-BEAD-0C72BC97461E}" destId="{705F8A76-A266-43A4-A5F9-49ED98E00BED}" srcOrd="0" destOrd="0" presId="urn:microsoft.com/office/officeart/2009/layout/CircleArrowProcess"/>
    <dgm:cxn modelId="{9DF55160-1439-4A05-9A9F-076AA02CB955}" type="presParOf" srcId="{705F8A76-A266-43A4-A5F9-49ED98E00BED}" destId="{4F93FC32-0E87-4DE7-A301-107118EBE362}" srcOrd="0" destOrd="0" presId="urn:microsoft.com/office/officeart/2009/layout/CircleArrowProcess"/>
    <dgm:cxn modelId="{956584A3-EFCA-497F-8201-B97347E6AC70}" type="presParOf" srcId="{E8FEF5E0-0D3E-44B0-BEAD-0C72BC97461E}" destId="{4B1DC9B1-39F7-44D3-9E1C-F10F951041EA}" srcOrd="1" destOrd="0" presId="urn:microsoft.com/office/officeart/2009/layout/CircleArrowProcess"/>
    <dgm:cxn modelId="{1C437212-A767-4346-88E7-8503FC2680B7}" type="presParOf" srcId="{E8FEF5E0-0D3E-44B0-BEAD-0C72BC97461E}" destId="{A19CA8A3-1FFD-42B5-8861-D0AD98F0185D}" srcOrd="2" destOrd="0" presId="urn:microsoft.com/office/officeart/2009/layout/CircleArrowProcess"/>
    <dgm:cxn modelId="{F64D1767-12DC-41F3-8E4A-EA894D211647}" type="presParOf" srcId="{A19CA8A3-1FFD-42B5-8861-D0AD98F0185D}" destId="{55F3E274-B333-4E68-9D64-79D74E1DF4EB}" srcOrd="0" destOrd="0" presId="urn:microsoft.com/office/officeart/2009/layout/CircleArrowProcess"/>
    <dgm:cxn modelId="{C2CCD415-F75A-48FC-B91D-2E63A31B4833}" type="presParOf" srcId="{E8FEF5E0-0D3E-44B0-BEAD-0C72BC97461E}" destId="{1EF177FC-AB05-427D-8944-FF8D240BF886}" srcOrd="3" destOrd="0" presId="urn:microsoft.com/office/officeart/2009/layout/CircleArrowProcess"/>
    <dgm:cxn modelId="{32B05277-0F6D-4B95-896B-2E145CD82001}" type="presParOf" srcId="{E8FEF5E0-0D3E-44B0-BEAD-0C72BC97461E}" destId="{A47028C2-282A-4A8B-AF20-CBB095C3B2F2}" srcOrd="4" destOrd="0" presId="urn:microsoft.com/office/officeart/2009/layout/CircleArrowProcess"/>
    <dgm:cxn modelId="{7115BF1C-177B-4296-AF66-3D04FCF856B6}" type="presParOf" srcId="{A47028C2-282A-4A8B-AF20-CBB095C3B2F2}" destId="{357F84AB-C8E0-4270-A440-01E34309260C}" srcOrd="0" destOrd="0" presId="urn:microsoft.com/office/officeart/2009/layout/CircleArrowProcess"/>
    <dgm:cxn modelId="{372C4867-E6BE-4ABA-8CBF-FF6C6783063E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DBEB85-62E3-413F-8E0D-E49275E9A1D2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600C8A-7B91-4264-9912-B3C143DCD27B}">
      <dgm:prSet custT="1"/>
      <dgm:spPr/>
      <dgm:t>
        <a:bodyPr/>
        <a:lstStyle/>
        <a:p>
          <a:pPr rtl="0"/>
          <a:r>
            <a:rPr lang="hr-HR" sz="2400" dirty="0" smtClean="0"/>
            <a:t>opće značajke</a:t>
          </a:r>
          <a:endParaRPr lang="hr-HR" sz="2400" dirty="0"/>
        </a:p>
      </dgm:t>
    </dgm:pt>
    <dgm:pt modelId="{769E24F7-68A0-4B87-B601-74983818AB17}" type="parTrans" cxnId="{B8F34EA9-801A-4CF3-8168-74F838F828EB}">
      <dgm:prSet/>
      <dgm:spPr/>
      <dgm:t>
        <a:bodyPr/>
        <a:lstStyle/>
        <a:p>
          <a:endParaRPr lang="hr-HR"/>
        </a:p>
      </dgm:t>
    </dgm:pt>
    <dgm:pt modelId="{538EFD47-6B03-4F00-9A5E-F6514B3F8CD6}" type="sibTrans" cxnId="{B8F34EA9-801A-4CF3-8168-74F838F828EB}">
      <dgm:prSet/>
      <dgm:spPr/>
      <dgm:t>
        <a:bodyPr/>
        <a:lstStyle/>
        <a:p>
          <a:endParaRPr lang="hr-HR"/>
        </a:p>
      </dgm:t>
    </dgm:pt>
    <dgm:pt modelId="{F14EFFAD-DEBA-4DE1-984E-53D6C332209C}">
      <dgm:prSet custT="1"/>
      <dgm:spPr/>
      <dgm:t>
        <a:bodyPr/>
        <a:lstStyle/>
        <a:p>
          <a:pPr rtl="0"/>
          <a:r>
            <a:rPr lang="hr-HR" sz="2400" dirty="0" smtClean="0"/>
            <a:t>prednosti  </a:t>
          </a:r>
          <a:endParaRPr lang="hr-HR" sz="2400" dirty="0"/>
        </a:p>
      </dgm:t>
    </dgm:pt>
    <dgm:pt modelId="{AE637D85-53F8-4DA7-818E-FBBC6F10FCD1}" type="parTrans" cxnId="{FDE7F356-68E8-4173-9048-E7E449246C81}">
      <dgm:prSet/>
      <dgm:spPr/>
      <dgm:t>
        <a:bodyPr/>
        <a:lstStyle/>
        <a:p>
          <a:endParaRPr lang="hr-HR"/>
        </a:p>
      </dgm:t>
    </dgm:pt>
    <dgm:pt modelId="{29ED18D0-B7F5-4D21-8DA0-1FC6B450A01A}" type="sibTrans" cxnId="{FDE7F356-68E8-4173-9048-E7E449246C81}">
      <dgm:prSet/>
      <dgm:spPr/>
      <dgm:t>
        <a:bodyPr/>
        <a:lstStyle/>
        <a:p>
          <a:endParaRPr lang="hr-HR"/>
        </a:p>
      </dgm:t>
    </dgm:pt>
    <dgm:pt modelId="{A657EF24-C727-4735-BD6B-8F3C0262BCEC}">
      <dgm:prSet custT="1"/>
      <dgm:spPr/>
      <dgm:t>
        <a:bodyPr/>
        <a:lstStyle/>
        <a:p>
          <a:pPr rtl="0"/>
          <a:r>
            <a:rPr lang="hr-HR" sz="2400" dirty="0" smtClean="0"/>
            <a:t>nedostaci</a:t>
          </a:r>
          <a:endParaRPr lang="hr-HR" sz="2400" dirty="0"/>
        </a:p>
      </dgm:t>
    </dgm:pt>
    <dgm:pt modelId="{9D8F695F-AF1B-4F6E-BFC5-774D45C3FE72}" type="parTrans" cxnId="{C6016A88-7C29-4E6F-BBE8-DD2EC199940A}">
      <dgm:prSet/>
      <dgm:spPr/>
      <dgm:t>
        <a:bodyPr/>
        <a:lstStyle/>
        <a:p>
          <a:endParaRPr lang="hr-HR"/>
        </a:p>
      </dgm:t>
    </dgm:pt>
    <dgm:pt modelId="{CBE5FF9E-660C-4BB5-BFDB-6393A40C9781}" type="sibTrans" cxnId="{C6016A88-7C29-4E6F-BBE8-DD2EC199940A}">
      <dgm:prSet/>
      <dgm:spPr/>
      <dgm:t>
        <a:bodyPr/>
        <a:lstStyle/>
        <a:p>
          <a:endParaRPr lang="hr-HR"/>
        </a:p>
      </dgm:t>
    </dgm:pt>
    <dgm:pt modelId="{F697141E-09F2-45EB-A85B-915C63C52718}" type="pres">
      <dgm:prSet presAssocID="{B4DBEB85-62E3-413F-8E0D-E49275E9A1D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3EC4373-9A4F-4F69-B0F4-897D9E772509}" type="pres">
      <dgm:prSet presAssocID="{E6600C8A-7B91-4264-9912-B3C143DCD27B}" presName="Accent1" presStyleCnt="0"/>
      <dgm:spPr/>
    </dgm:pt>
    <dgm:pt modelId="{3ECFF8B1-8BAC-4B93-8D7A-9F56206FD1D5}" type="pres">
      <dgm:prSet presAssocID="{E6600C8A-7B91-4264-9912-B3C143DCD27B}" presName="Accent" presStyleLbl="node1" presStyleIdx="0" presStyleCnt="3"/>
      <dgm:spPr/>
    </dgm:pt>
    <dgm:pt modelId="{1FA1702A-CF17-4FC5-878D-FB76B9FA9B32}" type="pres">
      <dgm:prSet presAssocID="{E6600C8A-7B91-4264-9912-B3C143DCD27B}" presName="Parent1" presStyleLbl="revTx" presStyleIdx="0" presStyleCnt="3" custScaleX="118513" custScaleY="1669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0172FC-A26B-49D7-96D9-3A6C2411C16A}" type="pres">
      <dgm:prSet presAssocID="{F14EFFAD-DEBA-4DE1-984E-53D6C332209C}" presName="Accent2" presStyleCnt="0"/>
      <dgm:spPr/>
    </dgm:pt>
    <dgm:pt modelId="{3CAEF43A-5430-4201-A09B-0198284B593A}" type="pres">
      <dgm:prSet presAssocID="{F14EFFAD-DEBA-4DE1-984E-53D6C332209C}" presName="Accent" presStyleLbl="node1" presStyleIdx="1" presStyleCnt="3" custLinFactNeighborX="-1233" custLinFactNeighborY="-7"/>
      <dgm:spPr/>
    </dgm:pt>
    <dgm:pt modelId="{7670BCFA-81C0-4BEB-A58A-E139957151E8}" type="pres">
      <dgm:prSet presAssocID="{F14EFFAD-DEBA-4DE1-984E-53D6C332209C}" presName="Parent2" presStyleLbl="revTx" presStyleIdx="1" presStyleCnt="3" custScaleX="1189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925E51-285D-477F-9BBA-7597A8EA1180}" type="pres">
      <dgm:prSet presAssocID="{A657EF24-C727-4735-BD6B-8F3C0262BCEC}" presName="Accent3" presStyleCnt="0"/>
      <dgm:spPr/>
    </dgm:pt>
    <dgm:pt modelId="{876B5F96-1019-4694-A5C8-DB1A60625332}" type="pres">
      <dgm:prSet presAssocID="{A657EF24-C727-4735-BD6B-8F3C0262BCEC}" presName="Accent" presStyleLbl="node1" presStyleIdx="2" presStyleCnt="3"/>
      <dgm:spPr/>
    </dgm:pt>
    <dgm:pt modelId="{1830A9E5-62E8-47BA-9A83-AA16A06621D2}" type="pres">
      <dgm:prSet presAssocID="{A657EF24-C727-4735-BD6B-8F3C0262BCEC}" presName="Parent3" presStyleLbl="revTx" presStyleIdx="2" presStyleCnt="3" custScaleX="1189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30AC294-BDED-4D3E-97C7-1F10EFF986A9}" type="presOf" srcId="{A657EF24-C727-4735-BD6B-8F3C0262BCEC}" destId="{1830A9E5-62E8-47BA-9A83-AA16A06621D2}" srcOrd="0" destOrd="0" presId="urn:microsoft.com/office/officeart/2009/layout/CircleArrowProcess"/>
    <dgm:cxn modelId="{B07E336C-34C3-400A-92CD-B1C84B863246}" type="presOf" srcId="{F14EFFAD-DEBA-4DE1-984E-53D6C332209C}" destId="{7670BCFA-81C0-4BEB-A58A-E139957151E8}" srcOrd="0" destOrd="0" presId="urn:microsoft.com/office/officeart/2009/layout/CircleArrowProcess"/>
    <dgm:cxn modelId="{C6016A88-7C29-4E6F-BBE8-DD2EC199940A}" srcId="{B4DBEB85-62E3-413F-8E0D-E49275E9A1D2}" destId="{A657EF24-C727-4735-BD6B-8F3C0262BCEC}" srcOrd="2" destOrd="0" parTransId="{9D8F695F-AF1B-4F6E-BFC5-774D45C3FE72}" sibTransId="{CBE5FF9E-660C-4BB5-BFDB-6393A40C9781}"/>
    <dgm:cxn modelId="{B8F34EA9-801A-4CF3-8168-74F838F828EB}" srcId="{B4DBEB85-62E3-413F-8E0D-E49275E9A1D2}" destId="{E6600C8A-7B91-4264-9912-B3C143DCD27B}" srcOrd="0" destOrd="0" parTransId="{769E24F7-68A0-4B87-B601-74983818AB17}" sibTransId="{538EFD47-6B03-4F00-9A5E-F6514B3F8CD6}"/>
    <dgm:cxn modelId="{76D3BD44-5690-4C52-AEA8-59F19BF15392}" type="presOf" srcId="{B4DBEB85-62E3-413F-8E0D-E49275E9A1D2}" destId="{F697141E-09F2-45EB-A85B-915C63C52718}" srcOrd="0" destOrd="0" presId="urn:microsoft.com/office/officeart/2009/layout/CircleArrowProcess"/>
    <dgm:cxn modelId="{FDE7F356-68E8-4173-9048-E7E449246C81}" srcId="{B4DBEB85-62E3-413F-8E0D-E49275E9A1D2}" destId="{F14EFFAD-DEBA-4DE1-984E-53D6C332209C}" srcOrd="1" destOrd="0" parTransId="{AE637D85-53F8-4DA7-818E-FBBC6F10FCD1}" sibTransId="{29ED18D0-B7F5-4D21-8DA0-1FC6B450A01A}"/>
    <dgm:cxn modelId="{3ADE0913-44C9-4A67-AE0B-7E651FBBA632}" type="presOf" srcId="{E6600C8A-7B91-4264-9912-B3C143DCD27B}" destId="{1FA1702A-CF17-4FC5-878D-FB76B9FA9B32}" srcOrd="0" destOrd="0" presId="urn:microsoft.com/office/officeart/2009/layout/CircleArrowProcess"/>
    <dgm:cxn modelId="{97BF4568-C5E3-49B7-B72C-752C98E31450}" type="presParOf" srcId="{F697141E-09F2-45EB-A85B-915C63C52718}" destId="{33EC4373-9A4F-4F69-B0F4-897D9E772509}" srcOrd="0" destOrd="0" presId="urn:microsoft.com/office/officeart/2009/layout/CircleArrowProcess"/>
    <dgm:cxn modelId="{8EEDD437-AC47-49E2-A74F-EF784954F9E2}" type="presParOf" srcId="{33EC4373-9A4F-4F69-B0F4-897D9E772509}" destId="{3ECFF8B1-8BAC-4B93-8D7A-9F56206FD1D5}" srcOrd="0" destOrd="0" presId="urn:microsoft.com/office/officeart/2009/layout/CircleArrowProcess"/>
    <dgm:cxn modelId="{E59F1949-988A-4561-9EAD-9A3EB682EA7A}" type="presParOf" srcId="{F697141E-09F2-45EB-A85B-915C63C52718}" destId="{1FA1702A-CF17-4FC5-878D-FB76B9FA9B32}" srcOrd="1" destOrd="0" presId="urn:microsoft.com/office/officeart/2009/layout/CircleArrowProcess"/>
    <dgm:cxn modelId="{C94A419C-9E43-4722-BAB8-27808FF64CF1}" type="presParOf" srcId="{F697141E-09F2-45EB-A85B-915C63C52718}" destId="{F60172FC-A26B-49D7-96D9-3A6C2411C16A}" srcOrd="2" destOrd="0" presId="urn:microsoft.com/office/officeart/2009/layout/CircleArrowProcess"/>
    <dgm:cxn modelId="{C52597F0-6199-4223-B7F7-710349A99471}" type="presParOf" srcId="{F60172FC-A26B-49D7-96D9-3A6C2411C16A}" destId="{3CAEF43A-5430-4201-A09B-0198284B593A}" srcOrd="0" destOrd="0" presId="urn:microsoft.com/office/officeart/2009/layout/CircleArrowProcess"/>
    <dgm:cxn modelId="{A44ADCA4-98BB-45A8-B148-2A9BB575D416}" type="presParOf" srcId="{F697141E-09F2-45EB-A85B-915C63C52718}" destId="{7670BCFA-81C0-4BEB-A58A-E139957151E8}" srcOrd="3" destOrd="0" presId="urn:microsoft.com/office/officeart/2009/layout/CircleArrowProcess"/>
    <dgm:cxn modelId="{3155E90F-D2B9-472C-9F22-F366BDBB08F5}" type="presParOf" srcId="{F697141E-09F2-45EB-A85B-915C63C52718}" destId="{89925E51-285D-477F-9BBA-7597A8EA1180}" srcOrd="4" destOrd="0" presId="urn:microsoft.com/office/officeart/2009/layout/CircleArrowProcess"/>
    <dgm:cxn modelId="{4DD2BBC7-29D2-45B4-92E8-4EF89F0FA624}" type="presParOf" srcId="{89925E51-285D-477F-9BBA-7597A8EA1180}" destId="{876B5F96-1019-4694-A5C8-DB1A60625332}" srcOrd="0" destOrd="0" presId="urn:microsoft.com/office/officeart/2009/layout/CircleArrowProcess"/>
    <dgm:cxn modelId="{7EA9C396-4E60-444B-991D-4683F7D8BDA5}" type="presParOf" srcId="{F697141E-09F2-45EB-A85B-915C63C52718}" destId="{1830A9E5-62E8-47BA-9A83-AA16A06621D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93C6A11-8B97-467C-B99C-48FADC4112E2}" type="doc">
      <dgm:prSet loTypeId="urn:microsoft.com/office/officeart/2005/8/layout/vList4#1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D4EBD96-FC69-4279-B290-8C47269CC13F}">
      <dgm:prSet/>
      <dgm:spPr/>
      <dgm:t>
        <a:bodyPr/>
        <a:lstStyle/>
        <a:p>
          <a:pPr rtl="0"/>
          <a:r>
            <a:rPr lang="hr-HR" dirty="0" smtClean="0"/>
            <a:t>Stripovi</a:t>
          </a:r>
          <a:endParaRPr lang="hr-HR" dirty="0"/>
        </a:p>
      </dgm:t>
    </dgm:pt>
    <dgm:pt modelId="{0CF4E1CF-AF88-4E1F-8AB6-E9C8C376F9AB}" type="parTrans" cxnId="{C38A8DF4-4D97-4F7C-8761-4518CDD3D09D}">
      <dgm:prSet/>
      <dgm:spPr/>
      <dgm:t>
        <a:bodyPr/>
        <a:lstStyle/>
        <a:p>
          <a:endParaRPr lang="hr-HR"/>
        </a:p>
      </dgm:t>
    </dgm:pt>
    <dgm:pt modelId="{AEA50650-C8AC-4024-B04D-A767C019484A}" type="sibTrans" cxnId="{C38A8DF4-4D97-4F7C-8761-4518CDD3D09D}">
      <dgm:prSet/>
      <dgm:spPr/>
      <dgm:t>
        <a:bodyPr/>
        <a:lstStyle/>
        <a:p>
          <a:endParaRPr lang="hr-HR"/>
        </a:p>
      </dgm:t>
    </dgm:pt>
    <dgm:pt modelId="{A50F6BDE-3529-4390-89A6-6E5D552C7214}">
      <dgm:prSet/>
      <dgm:spPr/>
      <dgm:t>
        <a:bodyPr/>
        <a:lstStyle/>
        <a:p>
          <a:pPr rtl="0"/>
          <a:r>
            <a:rPr lang="hr-HR" dirty="0" smtClean="0"/>
            <a:t>Mentalne mape</a:t>
          </a:r>
          <a:endParaRPr lang="hr-HR" dirty="0"/>
        </a:p>
      </dgm:t>
    </dgm:pt>
    <dgm:pt modelId="{F9F9BF70-16DD-4B07-AFBA-A297E1A21AB3}" type="parTrans" cxnId="{73C43B2D-9DC4-4B0E-97D7-1EB34B81EED9}">
      <dgm:prSet/>
      <dgm:spPr/>
      <dgm:t>
        <a:bodyPr/>
        <a:lstStyle/>
        <a:p>
          <a:endParaRPr lang="hr-HR"/>
        </a:p>
      </dgm:t>
    </dgm:pt>
    <dgm:pt modelId="{B7033958-29F3-480E-997E-A41E9A52E898}" type="sibTrans" cxnId="{73C43B2D-9DC4-4B0E-97D7-1EB34B81EED9}">
      <dgm:prSet/>
      <dgm:spPr/>
      <dgm:t>
        <a:bodyPr/>
        <a:lstStyle/>
        <a:p>
          <a:endParaRPr lang="hr-HR"/>
        </a:p>
      </dgm:t>
    </dgm:pt>
    <dgm:pt modelId="{8A33F390-E877-4E68-A3AD-4D69E236C752}">
      <dgm:prSet/>
      <dgm:spPr/>
      <dgm:t>
        <a:bodyPr/>
        <a:lstStyle/>
        <a:p>
          <a:pPr rtl="0"/>
          <a:r>
            <a:rPr lang="hr-HR" smtClean="0"/>
            <a:t>Posteri</a:t>
          </a:r>
          <a:endParaRPr lang="hr-HR"/>
        </a:p>
      </dgm:t>
    </dgm:pt>
    <dgm:pt modelId="{4937FCD1-1B0F-473F-ABEB-16FE7D025D90}" type="parTrans" cxnId="{0B1359E8-32DC-4CB9-A29C-4F403755CDCE}">
      <dgm:prSet/>
      <dgm:spPr/>
      <dgm:t>
        <a:bodyPr/>
        <a:lstStyle/>
        <a:p>
          <a:endParaRPr lang="hr-HR"/>
        </a:p>
      </dgm:t>
    </dgm:pt>
    <dgm:pt modelId="{51817B3F-DE60-4617-B7A2-FAF9DE43BBC9}" type="sibTrans" cxnId="{0B1359E8-32DC-4CB9-A29C-4F403755CDCE}">
      <dgm:prSet/>
      <dgm:spPr/>
      <dgm:t>
        <a:bodyPr/>
        <a:lstStyle/>
        <a:p>
          <a:endParaRPr lang="hr-HR"/>
        </a:p>
      </dgm:t>
    </dgm:pt>
    <dgm:pt modelId="{FB6D481A-F9B4-4E20-A510-FD647458815B}">
      <dgm:prSet/>
      <dgm:spPr/>
      <dgm:t>
        <a:bodyPr/>
        <a:lstStyle/>
        <a:p>
          <a:pPr rtl="0"/>
          <a:r>
            <a:rPr lang="hr-HR" smtClean="0"/>
            <a:t>Kvizovi</a:t>
          </a:r>
          <a:endParaRPr lang="hr-HR"/>
        </a:p>
      </dgm:t>
    </dgm:pt>
    <dgm:pt modelId="{29D79061-A4CC-470E-BE37-5888EAAFE156}" type="parTrans" cxnId="{2CA6BBC5-B52D-4B43-8DC3-9DB90A141009}">
      <dgm:prSet/>
      <dgm:spPr/>
      <dgm:t>
        <a:bodyPr/>
        <a:lstStyle/>
        <a:p>
          <a:endParaRPr lang="hr-HR"/>
        </a:p>
      </dgm:t>
    </dgm:pt>
    <dgm:pt modelId="{B65C5D80-EA06-41E7-A4AB-9498C72FF2C3}" type="sibTrans" cxnId="{2CA6BBC5-B52D-4B43-8DC3-9DB90A141009}">
      <dgm:prSet/>
      <dgm:spPr/>
      <dgm:t>
        <a:bodyPr/>
        <a:lstStyle/>
        <a:p>
          <a:endParaRPr lang="hr-HR"/>
        </a:p>
      </dgm:t>
    </dgm:pt>
    <dgm:pt modelId="{AB2EE532-5019-4FEF-9077-A5942BED23BD}">
      <dgm:prSet/>
      <dgm:spPr/>
      <dgm:t>
        <a:bodyPr/>
        <a:lstStyle/>
        <a:p>
          <a:pPr rtl="0"/>
          <a:r>
            <a:rPr lang="hr-HR" smtClean="0"/>
            <a:t>Računalne igre</a:t>
          </a:r>
          <a:endParaRPr lang="hr-HR"/>
        </a:p>
      </dgm:t>
    </dgm:pt>
    <dgm:pt modelId="{BEC22D40-8728-403B-836B-03D1DC208398}" type="parTrans" cxnId="{E321AFE8-464A-4E0A-AD5B-52F74DE3122F}">
      <dgm:prSet/>
      <dgm:spPr/>
      <dgm:t>
        <a:bodyPr/>
        <a:lstStyle/>
        <a:p>
          <a:endParaRPr lang="hr-HR"/>
        </a:p>
      </dgm:t>
    </dgm:pt>
    <dgm:pt modelId="{84EF0F60-A27C-4303-972B-F8197943D523}" type="sibTrans" cxnId="{E321AFE8-464A-4E0A-AD5B-52F74DE3122F}">
      <dgm:prSet/>
      <dgm:spPr/>
      <dgm:t>
        <a:bodyPr/>
        <a:lstStyle/>
        <a:p>
          <a:endParaRPr lang="hr-HR"/>
        </a:p>
      </dgm:t>
    </dgm:pt>
    <dgm:pt modelId="{7A00DE4E-CF81-4ED7-B126-1C2104557173}" type="pres">
      <dgm:prSet presAssocID="{593C6A11-8B97-467C-B99C-48FADC4112E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1B8E5B3-86BF-4331-8C16-92896D4315A1}" type="pres">
      <dgm:prSet presAssocID="{BD4EBD96-FC69-4279-B290-8C47269CC13F}" presName="comp" presStyleCnt="0"/>
      <dgm:spPr/>
    </dgm:pt>
    <dgm:pt modelId="{89655FF1-DB12-4F3B-910B-28FC2BB153BD}" type="pres">
      <dgm:prSet presAssocID="{BD4EBD96-FC69-4279-B290-8C47269CC13F}" presName="box" presStyleLbl="node1" presStyleIdx="0" presStyleCnt="5" custScaleX="72411" custLinFactNeighborX="-604" custLinFactNeighborY="-4028"/>
      <dgm:spPr/>
      <dgm:t>
        <a:bodyPr/>
        <a:lstStyle/>
        <a:p>
          <a:endParaRPr lang="hr-HR"/>
        </a:p>
      </dgm:t>
    </dgm:pt>
    <dgm:pt modelId="{4A0F60FE-8112-456B-8F3C-29D6A79E2010}" type="pres">
      <dgm:prSet presAssocID="{BD4EBD96-FC69-4279-B290-8C47269CC13F}" presName="img" presStyleLbl="fgImgPlace1" presStyleIdx="0" presStyleCnt="5" custScaleX="99905"/>
      <dgm:spPr/>
    </dgm:pt>
    <dgm:pt modelId="{40863F61-65E5-4151-8755-C24D6AE4AD42}" type="pres">
      <dgm:prSet presAssocID="{BD4EBD96-FC69-4279-B290-8C47269CC13F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12476C-18B5-4764-B2F2-13617F6C7BFD}" type="pres">
      <dgm:prSet presAssocID="{AEA50650-C8AC-4024-B04D-A767C019484A}" presName="spacer" presStyleCnt="0"/>
      <dgm:spPr/>
    </dgm:pt>
    <dgm:pt modelId="{C7F3934B-72A1-4F7A-B40E-03FC677C48C3}" type="pres">
      <dgm:prSet presAssocID="{A50F6BDE-3529-4390-89A6-6E5D552C7214}" presName="comp" presStyleCnt="0"/>
      <dgm:spPr/>
    </dgm:pt>
    <dgm:pt modelId="{A8271DF6-FD9D-4628-9C52-380E70BEE9E0}" type="pres">
      <dgm:prSet presAssocID="{A50F6BDE-3529-4390-89A6-6E5D552C7214}" presName="box" presStyleLbl="node1" presStyleIdx="1" presStyleCnt="5" custScaleX="72411" custLinFactNeighborX="-604" custLinFactNeighborY="432"/>
      <dgm:spPr/>
      <dgm:t>
        <a:bodyPr/>
        <a:lstStyle/>
        <a:p>
          <a:endParaRPr lang="hr-HR"/>
        </a:p>
      </dgm:t>
    </dgm:pt>
    <dgm:pt modelId="{2ABDEE50-D82D-4C46-B850-CFA464BF950F}" type="pres">
      <dgm:prSet presAssocID="{A50F6BDE-3529-4390-89A6-6E5D552C7214}" presName="img" presStyleLbl="fgImgPlace1" presStyleIdx="1" presStyleCnt="5" custScaleX="99905"/>
      <dgm:spPr/>
    </dgm:pt>
    <dgm:pt modelId="{1FC83520-4EF1-4E3B-A29B-3CA00D654C74}" type="pres">
      <dgm:prSet presAssocID="{A50F6BDE-3529-4390-89A6-6E5D552C7214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7ADB07-9168-4E73-96E4-4C6A6A4FBB04}" type="pres">
      <dgm:prSet presAssocID="{B7033958-29F3-480E-997E-A41E9A52E898}" presName="spacer" presStyleCnt="0"/>
      <dgm:spPr/>
    </dgm:pt>
    <dgm:pt modelId="{059E4ED9-F698-46F5-A8FD-67E52D9D7B71}" type="pres">
      <dgm:prSet presAssocID="{8A33F390-E877-4E68-A3AD-4D69E236C752}" presName="comp" presStyleCnt="0"/>
      <dgm:spPr/>
    </dgm:pt>
    <dgm:pt modelId="{1C7158CD-D195-4A49-A418-30F09D99D2C8}" type="pres">
      <dgm:prSet presAssocID="{8A33F390-E877-4E68-A3AD-4D69E236C752}" presName="box" presStyleLbl="node1" presStyleIdx="2" presStyleCnt="5" custScaleX="72411"/>
      <dgm:spPr/>
      <dgm:t>
        <a:bodyPr/>
        <a:lstStyle/>
        <a:p>
          <a:endParaRPr lang="hr-HR"/>
        </a:p>
      </dgm:t>
    </dgm:pt>
    <dgm:pt modelId="{299054E2-8AC4-4418-83CC-3E81337FE080}" type="pres">
      <dgm:prSet presAssocID="{8A33F390-E877-4E68-A3AD-4D69E236C752}" presName="img" presStyleLbl="fgImgPlace1" presStyleIdx="2" presStyleCnt="5"/>
      <dgm:spPr/>
    </dgm:pt>
    <dgm:pt modelId="{F2998B86-7CF9-4AD4-A6A1-CCA54778BDAF}" type="pres">
      <dgm:prSet presAssocID="{8A33F390-E877-4E68-A3AD-4D69E236C75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69247A-C653-419E-9BEC-89294B8CDE44}" type="pres">
      <dgm:prSet presAssocID="{51817B3F-DE60-4617-B7A2-FAF9DE43BBC9}" presName="spacer" presStyleCnt="0"/>
      <dgm:spPr/>
    </dgm:pt>
    <dgm:pt modelId="{EED9F93A-ABFA-4626-979B-A46C011B770B}" type="pres">
      <dgm:prSet presAssocID="{FB6D481A-F9B4-4E20-A510-FD647458815B}" presName="comp" presStyleCnt="0"/>
      <dgm:spPr/>
    </dgm:pt>
    <dgm:pt modelId="{C92F0E11-6B88-4F16-899B-5C83335D0DAC}" type="pres">
      <dgm:prSet presAssocID="{FB6D481A-F9B4-4E20-A510-FD647458815B}" presName="box" presStyleLbl="node1" presStyleIdx="3" presStyleCnt="5" custScaleX="72411"/>
      <dgm:spPr/>
      <dgm:t>
        <a:bodyPr/>
        <a:lstStyle/>
        <a:p>
          <a:endParaRPr lang="hr-HR"/>
        </a:p>
      </dgm:t>
    </dgm:pt>
    <dgm:pt modelId="{15CA5EB8-7914-40C5-A041-C58B99E1255D}" type="pres">
      <dgm:prSet presAssocID="{FB6D481A-F9B4-4E20-A510-FD647458815B}" presName="img" presStyleLbl="fgImgPlace1" presStyleIdx="3" presStyleCnt="5"/>
      <dgm:spPr/>
    </dgm:pt>
    <dgm:pt modelId="{4BF62DCC-2200-485A-81E5-FD6C8B015203}" type="pres">
      <dgm:prSet presAssocID="{FB6D481A-F9B4-4E20-A510-FD647458815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C7935-ED27-4DE7-89F8-AAB20350452D}" type="pres">
      <dgm:prSet presAssocID="{B65C5D80-EA06-41E7-A4AB-9498C72FF2C3}" presName="spacer" presStyleCnt="0"/>
      <dgm:spPr/>
    </dgm:pt>
    <dgm:pt modelId="{0D17D96B-FEA9-4046-8BF8-3C2075A4362D}" type="pres">
      <dgm:prSet presAssocID="{AB2EE532-5019-4FEF-9077-A5942BED23BD}" presName="comp" presStyleCnt="0"/>
      <dgm:spPr/>
    </dgm:pt>
    <dgm:pt modelId="{BF6A37F6-E646-4FF0-85E2-DEA1EF64CDCB}" type="pres">
      <dgm:prSet presAssocID="{AB2EE532-5019-4FEF-9077-A5942BED23BD}" presName="box" presStyleLbl="node1" presStyleIdx="4" presStyleCnt="5" custScaleX="72411"/>
      <dgm:spPr/>
      <dgm:t>
        <a:bodyPr/>
        <a:lstStyle/>
        <a:p>
          <a:endParaRPr lang="hr-HR"/>
        </a:p>
      </dgm:t>
    </dgm:pt>
    <dgm:pt modelId="{A2F296F1-3CDC-4BD0-9ABF-4857B98B5687}" type="pres">
      <dgm:prSet presAssocID="{AB2EE532-5019-4FEF-9077-A5942BED23BD}" presName="img" presStyleLbl="fgImgPlace1" presStyleIdx="4" presStyleCnt="5"/>
      <dgm:spPr/>
    </dgm:pt>
    <dgm:pt modelId="{0EBA2399-F1BD-488E-A05F-3AB644D2604A}" type="pres">
      <dgm:prSet presAssocID="{AB2EE532-5019-4FEF-9077-A5942BED23B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B1359E8-32DC-4CB9-A29C-4F403755CDCE}" srcId="{593C6A11-8B97-467C-B99C-48FADC4112E2}" destId="{8A33F390-E877-4E68-A3AD-4D69E236C752}" srcOrd="2" destOrd="0" parTransId="{4937FCD1-1B0F-473F-ABEB-16FE7D025D90}" sibTransId="{51817B3F-DE60-4617-B7A2-FAF9DE43BBC9}"/>
    <dgm:cxn modelId="{C38A8DF4-4D97-4F7C-8761-4518CDD3D09D}" srcId="{593C6A11-8B97-467C-B99C-48FADC4112E2}" destId="{BD4EBD96-FC69-4279-B290-8C47269CC13F}" srcOrd="0" destOrd="0" parTransId="{0CF4E1CF-AF88-4E1F-8AB6-E9C8C376F9AB}" sibTransId="{AEA50650-C8AC-4024-B04D-A767C019484A}"/>
    <dgm:cxn modelId="{4C96D0A0-530C-4FDB-B95D-9EAF0CA51C75}" type="presOf" srcId="{AB2EE532-5019-4FEF-9077-A5942BED23BD}" destId="{BF6A37F6-E646-4FF0-85E2-DEA1EF64CDCB}" srcOrd="0" destOrd="0" presId="urn:microsoft.com/office/officeart/2005/8/layout/vList4#1"/>
    <dgm:cxn modelId="{91DE7237-2E60-42CD-A233-6F7914D95494}" type="presOf" srcId="{593C6A11-8B97-467C-B99C-48FADC4112E2}" destId="{7A00DE4E-CF81-4ED7-B126-1C2104557173}" srcOrd="0" destOrd="0" presId="urn:microsoft.com/office/officeart/2005/8/layout/vList4#1"/>
    <dgm:cxn modelId="{7E730ED8-6FB3-4FDB-9967-AF83E483D75F}" type="presOf" srcId="{BD4EBD96-FC69-4279-B290-8C47269CC13F}" destId="{40863F61-65E5-4151-8755-C24D6AE4AD42}" srcOrd="1" destOrd="0" presId="urn:microsoft.com/office/officeart/2005/8/layout/vList4#1"/>
    <dgm:cxn modelId="{C49B0706-432B-4523-84C7-18A6B7E9F114}" type="presOf" srcId="{8A33F390-E877-4E68-A3AD-4D69E236C752}" destId="{1C7158CD-D195-4A49-A418-30F09D99D2C8}" srcOrd="0" destOrd="0" presId="urn:microsoft.com/office/officeart/2005/8/layout/vList4#1"/>
    <dgm:cxn modelId="{E321AFE8-464A-4E0A-AD5B-52F74DE3122F}" srcId="{593C6A11-8B97-467C-B99C-48FADC4112E2}" destId="{AB2EE532-5019-4FEF-9077-A5942BED23BD}" srcOrd="4" destOrd="0" parTransId="{BEC22D40-8728-403B-836B-03D1DC208398}" sibTransId="{84EF0F60-A27C-4303-972B-F8197943D523}"/>
    <dgm:cxn modelId="{73C43B2D-9DC4-4B0E-97D7-1EB34B81EED9}" srcId="{593C6A11-8B97-467C-B99C-48FADC4112E2}" destId="{A50F6BDE-3529-4390-89A6-6E5D552C7214}" srcOrd="1" destOrd="0" parTransId="{F9F9BF70-16DD-4B07-AFBA-A297E1A21AB3}" sibTransId="{B7033958-29F3-480E-997E-A41E9A52E898}"/>
    <dgm:cxn modelId="{2CA6BBC5-B52D-4B43-8DC3-9DB90A141009}" srcId="{593C6A11-8B97-467C-B99C-48FADC4112E2}" destId="{FB6D481A-F9B4-4E20-A510-FD647458815B}" srcOrd="3" destOrd="0" parTransId="{29D79061-A4CC-470E-BE37-5888EAAFE156}" sibTransId="{B65C5D80-EA06-41E7-A4AB-9498C72FF2C3}"/>
    <dgm:cxn modelId="{089F99DE-5CD1-430E-BE14-9C045C424FBA}" type="presOf" srcId="{FB6D481A-F9B4-4E20-A510-FD647458815B}" destId="{C92F0E11-6B88-4F16-899B-5C83335D0DAC}" srcOrd="0" destOrd="0" presId="urn:microsoft.com/office/officeart/2005/8/layout/vList4#1"/>
    <dgm:cxn modelId="{D21677A8-E438-4436-98CC-D2C8989BBE88}" type="presOf" srcId="{FB6D481A-F9B4-4E20-A510-FD647458815B}" destId="{4BF62DCC-2200-485A-81E5-FD6C8B015203}" srcOrd="1" destOrd="0" presId="urn:microsoft.com/office/officeart/2005/8/layout/vList4#1"/>
    <dgm:cxn modelId="{07FEF802-3B83-4437-9BF1-B81716CB1476}" type="presOf" srcId="{A50F6BDE-3529-4390-89A6-6E5D552C7214}" destId="{1FC83520-4EF1-4E3B-A29B-3CA00D654C74}" srcOrd="1" destOrd="0" presId="urn:microsoft.com/office/officeart/2005/8/layout/vList4#1"/>
    <dgm:cxn modelId="{8F285359-5B3D-407B-9E1F-CD49D5B30B97}" type="presOf" srcId="{A50F6BDE-3529-4390-89A6-6E5D552C7214}" destId="{A8271DF6-FD9D-4628-9C52-380E70BEE9E0}" srcOrd="0" destOrd="0" presId="urn:microsoft.com/office/officeart/2005/8/layout/vList4#1"/>
    <dgm:cxn modelId="{8E316533-730C-41ED-8509-18540E74F184}" type="presOf" srcId="{8A33F390-E877-4E68-A3AD-4D69E236C752}" destId="{F2998B86-7CF9-4AD4-A6A1-CCA54778BDAF}" srcOrd="1" destOrd="0" presId="urn:microsoft.com/office/officeart/2005/8/layout/vList4#1"/>
    <dgm:cxn modelId="{94868AC0-68A8-4885-9444-DF4440A1E1E4}" type="presOf" srcId="{BD4EBD96-FC69-4279-B290-8C47269CC13F}" destId="{89655FF1-DB12-4F3B-910B-28FC2BB153BD}" srcOrd="0" destOrd="0" presId="urn:microsoft.com/office/officeart/2005/8/layout/vList4#1"/>
    <dgm:cxn modelId="{02AF77B1-A361-418A-BFCF-E10B52E99E6B}" type="presOf" srcId="{AB2EE532-5019-4FEF-9077-A5942BED23BD}" destId="{0EBA2399-F1BD-488E-A05F-3AB644D2604A}" srcOrd="1" destOrd="0" presId="urn:microsoft.com/office/officeart/2005/8/layout/vList4#1"/>
    <dgm:cxn modelId="{0C6F8988-6652-4C52-B829-D0957FDD11BF}" type="presParOf" srcId="{7A00DE4E-CF81-4ED7-B126-1C2104557173}" destId="{31B8E5B3-86BF-4331-8C16-92896D4315A1}" srcOrd="0" destOrd="0" presId="urn:microsoft.com/office/officeart/2005/8/layout/vList4#1"/>
    <dgm:cxn modelId="{259620BD-8D25-4D74-B294-DC658808D2D8}" type="presParOf" srcId="{31B8E5B3-86BF-4331-8C16-92896D4315A1}" destId="{89655FF1-DB12-4F3B-910B-28FC2BB153BD}" srcOrd="0" destOrd="0" presId="urn:microsoft.com/office/officeart/2005/8/layout/vList4#1"/>
    <dgm:cxn modelId="{8E113AC2-579C-4282-83C2-86270E0D6603}" type="presParOf" srcId="{31B8E5B3-86BF-4331-8C16-92896D4315A1}" destId="{4A0F60FE-8112-456B-8F3C-29D6A79E2010}" srcOrd="1" destOrd="0" presId="urn:microsoft.com/office/officeart/2005/8/layout/vList4#1"/>
    <dgm:cxn modelId="{18FD0973-99DE-4111-B1A9-C8BF95557F42}" type="presParOf" srcId="{31B8E5B3-86BF-4331-8C16-92896D4315A1}" destId="{40863F61-65E5-4151-8755-C24D6AE4AD42}" srcOrd="2" destOrd="0" presId="urn:microsoft.com/office/officeart/2005/8/layout/vList4#1"/>
    <dgm:cxn modelId="{D71883DD-C412-49D2-AF7D-B75E0C920991}" type="presParOf" srcId="{7A00DE4E-CF81-4ED7-B126-1C2104557173}" destId="{DD12476C-18B5-4764-B2F2-13617F6C7BFD}" srcOrd="1" destOrd="0" presId="urn:microsoft.com/office/officeart/2005/8/layout/vList4#1"/>
    <dgm:cxn modelId="{3518E9D1-557F-4E2B-880B-247EDA2D7342}" type="presParOf" srcId="{7A00DE4E-CF81-4ED7-B126-1C2104557173}" destId="{C7F3934B-72A1-4F7A-B40E-03FC677C48C3}" srcOrd="2" destOrd="0" presId="urn:microsoft.com/office/officeart/2005/8/layout/vList4#1"/>
    <dgm:cxn modelId="{FD064A76-F4F1-48B2-88D4-624749FAEBE0}" type="presParOf" srcId="{C7F3934B-72A1-4F7A-B40E-03FC677C48C3}" destId="{A8271DF6-FD9D-4628-9C52-380E70BEE9E0}" srcOrd="0" destOrd="0" presId="urn:microsoft.com/office/officeart/2005/8/layout/vList4#1"/>
    <dgm:cxn modelId="{FD34F05D-AFAC-430C-928E-D7EA36E9843F}" type="presParOf" srcId="{C7F3934B-72A1-4F7A-B40E-03FC677C48C3}" destId="{2ABDEE50-D82D-4C46-B850-CFA464BF950F}" srcOrd="1" destOrd="0" presId="urn:microsoft.com/office/officeart/2005/8/layout/vList4#1"/>
    <dgm:cxn modelId="{09A5DF89-78EF-4210-8A41-A33AE571639E}" type="presParOf" srcId="{C7F3934B-72A1-4F7A-B40E-03FC677C48C3}" destId="{1FC83520-4EF1-4E3B-A29B-3CA00D654C74}" srcOrd="2" destOrd="0" presId="urn:microsoft.com/office/officeart/2005/8/layout/vList4#1"/>
    <dgm:cxn modelId="{1883517B-C319-4F96-90E5-E7E2CF621785}" type="presParOf" srcId="{7A00DE4E-CF81-4ED7-B126-1C2104557173}" destId="{637ADB07-9168-4E73-96E4-4C6A6A4FBB04}" srcOrd="3" destOrd="0" presId="urn:microsoft.com/office/officeart/2005/8/layout/vList4#1"/>
    <dgm:cxn modelId="{4878B530-F37C-493E-9696-D20EA603A611}" type="presParOf" srcId="{7A00DE4E-CF81-4ED7-B126-1C2104557173}" destId="{059E4ED9-F698-46F5-A8FD-67E52D9D7B71}" srcOrd="4" destOrd="0" presId="urn:microsoft.com/office/officeart/2005/8/layout/vList4#1"/>
    <dgm:cxn modelId="{6754D57B-C1CD-42B5-8EA3-D5252E599B66}" type="presParOf" srcId="{059E4ED9-F698-46F5-A8FD-67E52D9D7B71}" destId="{1C7158CD-D195-4A49-A418-30F09D99D2C8}" srcOrd="0" destOrd="0" presId="urn:microsoft.com/office/officeart/2005/8/layout/vList4#1"/>
    <dgm:cxn modelId="{8D4C84B3-0BEA-4B85-A82B-481A0F9A57AC}" type="presParOf" srcId="{059E4ED9-F698-46F5-A8FD-67E52D9D7B71}" destId="{299054E2-8AC4-4418-83CC-3E81337FE080}" srcOrd="1" destOrd="0" presId="urn:microsoft.com/office/officeart/2005/8/layout/vList4#1"/>
    <dgm:cxn modelId="{39BABD81-6BCE-4942-84A3-2EF26556BFDC}" type="presParOf" srcId="{059E4ED9-F698-46F5-A8FD-67E52D9D7B71}" destId="{F2998B86-7CF9-4AD4-A6A1-CCA54778BDAF}" srcOrd="2" destOrd="0" presId="urn:microsoft.com/office/officeart/2005/8/layout/vList4#1"/>
    <dgm:cxn modelId="{42117F69-526A-45D3-9D32-1063E60422CC}" type="presParOf" srcId="{7A00DE4E-CF81-4ED7-B126-1C2104557173}" destId="{AB69247A-C653-419E-9BEC-89294B8CDE44}" srcOrd="5" destOrd="0" presId="urn:microsoft.com/office/officeart/2005/8/layout/vList4#1"/>
    <dgm:cxn modelId="{41633005-9FB9-4766-AEE1-B96DFA14A11C}" type="presParOf" srcId="{7A00DE4E-CF81-4ED7-B126-1C2104557173}" destId="{EED9F93A-ABFA-4626-979B-A46C011B770B}" srcOrd="6" destOrd="0" presId="urn:microsoft.com/office/officeart/2005/8/layout/vList4#1"/>
    <dgm:cxn modelId="{018A545B-0A77-4616-83E0-7B1D31D76D9B}" type="presParOf" srcId="{EED9F93A-ABFA-4626-979B-A46C011B770B}" destId="{C92F0E11-6B88-4F16-899B-5C83335D0DAC}" srcOrd="0" destOrd="0" presId="urn:microsoft.com/office/officeart/2005/8/layout/vList4#1"/>
    <dgm:cxn modelId="{54AD5753-867F-408F-BDA9-F13C59413075}" type="presParOf" srcId="{EED9F93A-ABFA-4626-979B-A46C011B770B}" destId="{15CA5EB8-7914-40C5-A041-C58B99E1255D}" srcOrd="1" destOrd="0" presId="urn:microsoft.com/office/officeart/2005/8/layout/vList4#1"/>
    <dgm:cxn modelId="{8BFB5295-96A0-4511-9DF3-6DF52CE14984}" type="presParOf" srcId="{EED9F93A-ABFA-4626-979B-A46C011B770B}" destId="{4BF62DCC-2200-485A-81E5-FD6C8B015203}" srcOrd="2" destOrd="0" presId="urn:microsoft.com/office/officeart/2005/8/layout/vList4#1"/>
    <dgm:cxn modelId="{5E825A51-E827-4841-AE55-10194971395C}" type="presParOf" srcId="{7A00DE4E-CF81-4ED7-B126-1C2104557173}" destId="{A47C7935-ED27-4DE7-89F8-AAB20350452D}" srcOrd="7" destOrd="0" presId="urn:microsoft.com/office/officeart/2005/8/layout/vList4#1"/>
    <dgm:cxn modelId="{D7CA051B-4F58-4811-A72B-F7AD3E044613}" type="presParOf" srcId="{7A00DE4E-CF81-4ED7-B126-1C2104557173}" destId="{0D17D96B-FEA9-4046-8BF8-3C2075A4362D}" srcOrd="8" destOrd="0" presId="urn:microsoft.com/office/officeart/2005/8/layout/vList4#1"/>
    <dgm:cxn modelId="{DD427782-DC55-4FE0-8648-2B74A65DED84}" type="presParOf" srcId="{0D17D96B-FEA9-4046-8BF8-3C2075A4362D}" destId="{BF6A37F6-E646-4FF0-85E2-DEA1EF64CDCB}" srcOrd="0" destOrd="0" presId="urn:microsoft.com/office/officeart/2005/8/layout/vList4#1"/>
    <dgm:cxn modelId="{9A36FDC1-5FE6-4F0A-8F4E-7861546CAF96}" type="presParOf" srcId="{0D17D96B-FEA9-4046-8BF8-3C2075A4362D}" destId="{A2F296F1-3CDC-4BD0-9ABF-4857B98B5687}" srcOrd="1" destOrd="0" presId="urn:microsoft.com/office/officeart/2005/8/layout/vList4#1"/>
    <dgm:cxn modelId="{F387D7C2-EB93-4444-AEC9-1E0F89FFDB9C}" type="presParOf" srcId="{0D17D96B-FEA9-4046-8BF8-3C2075A4362D}" destId="{0EBA2399-F1BD-488E-A05F-3AB644D2604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r>
            <a:rPr lang="hr-HR" sz="1600" dirty="0" smtClean="0"/>
            <a:t>Projektne aktivnosti u I. OŠ Čakovec</a:t>
          </a:r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249967" custScaleY="245927" custLinFactY="100000" custLinFactNeighborX="18792" custLinFactNeighborY="124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12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C461A0F0-C0A0-4DB8-A4BD-529D04FBD137}" type="presOf" srcId="{93259FB5-27FF-45F9-B84D-F6C5FB9067C7}" destId="{4B1DC9B1-39F7-44D3-9E1C-F10F951041EA}" srcOrd="0" destOrd="0" presId="urn:microsoft.com/office/officeart/2009/layout/CircleArrowProcess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DCB10845-417F-4BE2-A763-4E70F010341E}" type="presOf" srcId="{A603933F-90D1-4EC4-829B-04A35A15E2E6}" destId="{E4D5ED29-25B6-48BC-AFB4-9F236CDDD80C}" srcOrd="0" destOrd="0" presId="urn:microsoft.com/office/officeart/2009/layout/CircleArrowProcess"/>
    <dgm:cxn modelId="{67BA6780-F465-4786-90D6-8941DC0DB313}" type="presOf" srcId="{310C854E-A786-4A00-9907-EC9AE6667123}" destId="{E8FEF5E0-0D3E-44B0-BEAD-0C72BC97461E}" srcOrd="0" destOrd="0" presId="urn:microsoft.com/office/officeart/2009/layout/CircleArrowProcess"/>
    <dgm:cxn modelId="{9BF9A868-E6DE-45E7-B9E8-5D7945509B7E}" type="presOf" srcId="{BBD8AC51-D865-4F1A-A84F-A2886619AFE2}" destId="{1EF177FC-AB05-427D-8944-FF8D240BF886}" srcOrd="0" destOrd="0" presId="urn:microsoft.com/office/officeart/2009/layout/CircleArrowProcess"/>
    <dgm:cxn modelId="{E4843BA1-F4DB-47F8-8150-D8D1D684FB4A}" type="presParOf" srcId="{E8FEF5E0-0D3E-44B0-BEAD-0C72BC97461E}" destId="{705F8A76-A266-43A4-A5F9-49ED98E00BED}" srcOrd="0" destOrd="0" presId="urn:microsoft.com/office/officeart/2009/layout/CircleArrowProcess"/>
    <dgm:cxn modelId="{1DC57317-FF1E-43D0-BF7C-BE03E475FE3A}" type="presParOf" srcId="{705F8A76-A266-43A4-A5F9-49ED98E00BED}" destId="{4F93FC32-0E87-4DE7-A301-107118EBE362}" srcOrd="0" destOrd="0" presId="urn:microsoft.com/office/officeart/2009/layout/CircleArrowProcess"/>
    <dgm:cxn modelId="{A3506982-18F6-4CFF-801D-8AC3DAA6AA29}" type="presParOf" srcId="{E8FEF5E0-0D3E-44B0-BEAD-0C72BC97461E}" destId="{4B1DC9B1-39F7-44D3-9E1C-F10F951041EA}" srcOrd="1" destOrd="0" presId="urn:microsoft.com/office/officeart/2009/layout/CircleArrowProcess"/>
    <dgm:cxn modelId="{BF63B399-C44F-45BD-A32F-4BB898E5C649}" type="presParOf" srcId="{E8FEF5E0-0D3E-44B0-BEAD-0C72BC97461E}" destId="{A19CA8A3-1FFD-42B5-8861-D0AD98F0185D}" srcOrd="2" destOrd="0" presId="urn:microsoft.com/office/officeart/2009/layout/CircleArrowProcess"/>
    <dgm:cxn modelId="{7F43E9E2-AA7C-4D2A-A704-8D240234415C}" type="presParOf" srcId="{A19CA8A3-1FFD-42B5-8861-D0AD98F0185D}" destId="{55F3E274-B333-4E68-9D64-79D74E1DF4EB}" srcOrd="0" destOrd="0" presId="urn:microsoft.com/office/officeart/2009/layout/CircleArrowProcess"/>
    <dgm:cxn modelId="{E874FAE1-5B1E-4FD0-B521-C99D0430D44A}" type="presParOf" srcId="{E8FEF5E0-0D3E-44B0-BEAD-0C72BC97461E}" destId="{1EF177FC-AB05-427D-8944-FF8D240BF886}" srcOrd="3" destOrd="0" presId="urn:microsoft.com/office/officeart/2009/layout/CircleArrowProcess"/>
    <dgm:cxn modelId="{DC56FCE2-7B38-4344-AAE0-74FF780765D7}" type="presParOf" srcId="{E8FEF5E0-0D3E-44B0-BEAD-0C72BC97461E}" destId="{A47028C2-282A-4A8B-AF20-CBB095C3B2F2}" srcOrd="4" destOrd="0" presId="urn:microsoft.com/office/officeart/2009/layout/CircleArrowProcess"/>
    <dgm:cxn modelId="{1DFCB23C-8CA7-4824-A8BA-E8EC83BB17A7}" type="presParOf" srcId="{A47028C2-282A-4A8B-AF20-CBB095C3B2F2}" destId="{357F84AB-C8E0-4270-A440-01E34309260C}" srcOrd="0" destOrd="0" presId="urn:microsoft.com/office/officeart/2009/layout/CircleArrowProcess"/>
    <dgm:cxn modelId="{E90477A3-87D1-4E1B-B9CD-1BBD0A01ADEB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r>
            <a:rPr lang="hr-HR" sz="1600" dirty="0" smtClean="0"/>
            <a:t>Projektne aktivnosti u I. OŠ Čakovec</a:t>
          </a:r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249967" custScaleY="245927" custLinFactY="100000" custLinFactNeighborX="18792" custLinFactNeighborY="124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12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ABE646DE-B806-4CEB-A04B-8C11597DF61D}" type="presOf" srcId="{BBD8AC51-D865-4F1A-A84F-A2886619AFE2}" destId="{1EF177FC-AB05-427D-8944-FF8D240BF886}" srcOrd="0" destOrd="0" presId="urn:microsoft.com/office/officeart/2009/layout/CircleArrowProcess"/>
    <dgm:cxn modelId="{6F3F42D0-14F5-4CBC-83A2-610973E48AAA}" type="presOf" srcId="{A603933F-90D1-4EC4-829B-04A35A15E2E6}" destId="{E4D5ED29-25B6-48BC-AFB4-9F236CDDD80C}" srcOrd="0" destOrd="0" presId="urn:microsoft.com/office/officeart/2009/layout/CircleArrowProcess"/>
    <dgm:cxn modelId="{B20182DC-AA76-45D8-B4AF-6FAF75747DAB}" type="presOf" srcId="{93259FB5-27FF-45F9-B84D-F6C5FB9067C7}" destId="{4B1DC9B1-39F7-44D3-9E1C-F10F951041EA}" srcOrd="0" destOrd="0" presId="urn:microsoft.com/office/officeart/2009/layout/CircleArrowProcess"/>
    <dgm:cxn modelId="{C1605554-81E8-4AE3-A0DA-E550BC783098}" type="presOf" srcId="{310C854E-A786-4A00-9907-EC9AE6667123}" destId="{E8FEF5E0-0D3E-44B0-BEAD-0C72BC97461E}" srcOrd="0" destOrd="0" presId="urn:microsoft.com/office/officeart/2009/layout/CircleArrowProcess"/>
    <dgm:cxn modelId="{8DE877C8-AE86-4A56-AA39-4A63E352D7BB}" type="presParOf" srcId="{E8FEF5E0-0D3E-44B0-BEAD-0C72BC97461E}" destId="{705F8A76-A266-43A4-A5F9-49ED98E00BED}" srcOrd="0" destOrd="0" presId="urn:microsoft.com/office/officeart/2009/layout/CircleArrowProcess"/>
    <dgm:cxn modelId="{3CF948D6-F351-47BA-8A25-1F708FD3F166}" type="presParOf" srcId="{705F8A76-A266-43A4-A5F9-49ED98E00BED}" destId="{4F93FC32-0E87-4DE7-A301-107118EBE362}" srcOrd="0" destOrd="0" presId="urn:microsoft.com/office/officeart/2009/layout/CircleArrowProcess"/>
    <dgm:cxn modelId="{3DB79A1A-0644-432D-8CCA-2271F4D8D4BA}" type="presParOf" srcId="{E8FEF5E0-0D3E-44B0-BEAD-0C72BC97461E}" destId="{4B1DC9B1-39F7-44D3-9E1C-F10F951041EA}" srcOrd="1" destOrd="0" presId="urn:microsoft.com/office/officeart/2009/layout/CircleArrowProcess"/>
    <dgm:cxn modelId="{E88E9CCE-517D-4B6B-B0B7-72EFBF3570FE}" type="presParOf" srcId="{E8FEF5E0-0D3E-44B0-BEAD-0C72BC97461E}" destId="{A19CA8A3-1FFD-42B5-8861-D0AD98F0185D}" srcOrd="2" destOrd="0" presId="urn:microsoft.com/office/officeart/2009/layout/CircleArrowProcess"/>
    <dgm:cxn modelId="{1084F49C-64C6-4D55-BA04-E41FB3F153AB}" type="presParOf" srcId="{A19CA8A3-1FFD-42B5-8861-D0AD98F0185D}" destId="{55F3E274-B333-4E68-9D64-79D74E1DF4EB}" srcOrd="0" destOrd="0" presId="urn:microsoft.com/office/officeart/2009/layout/CircleArrowProcess"/>
    <dgm:cxn modelId="{8CE78B3F-C74C-4D9A-B246-FBD854D37603}" type="presParOf" srcId="{E8FEF5E0-0D3E-44B0-BEAD-0C72BC97461E}" destId="{1EF177FC-AB05-427D-8944-FF8D240BF886}" srcOrd="3" destOrd="0" presId="urn:microsoft.com/office/officeart/2009/layout/CircleArrowProcess"/>
    <dgm:cxn modelId="{29077E36-AE35-441F-8F46-5058DEAE2060}" type="presParOf" srcId="{E8FEF5E0-0D3E-44B0-BEAD-0C72BC97461E}" destId="{A47028C2-282A-4A8B-AF20-CBB095C3B2F2}" srcOrd="4" destOrd="0" presId="urn:microsoft.com/office/officeart/2009/layout/CircleArrowProcess"/>
    <dgm:cxn modelId="{DC07FDD3-DDAF-488D-A5E8-AC4C957AF0C6}" type="presParOf" srcId="{A47028C2-282A-4A8B-AF20-CBB095C3B2F2}" destId="{357F84AB-C8E0-4270-A440-01E34309260C}" srcOrd="0" destOrd="0" presId="urn:microsoft.com/office/officeart/2009/layout/CircleArrowProcess"/>
    <dgm:cxn modelId="{B7EE27B1-ABD6-4E1D-BDE8-30FE6ED55525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r>
            <a:rPr lang="hr-HR" sz="1600" dirty="0" smtClean="0"/>
            <a:t>Projektne aktivnosti u I. OŠ Čakovec</a:t>
          </a:r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249967" custScaleY="245927" custLinFactY="100000" custLinFactNeighborX="18792" custLinFactNeighborY="124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12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3CB5E9C-9F3A-464A-A229-728AA4FF542A}" type="presOf" srcId="{310C854E-A786-4A00-9907-EC9AE6667123}" destId="{E8FEF5E0-0D3E-44B0-BEAD-0C72BC97461E}" srcOrd="0" destOrd="0" presId="urn:microsoft.com/office/officeart/2009/layout/CircleArrowProcess"/>
    <dgm:cxn modelId="{C846A2E1-493C-4E9B-B032-B3C6BCF5CBE7}" type="presOf" srcId="{BBD8AC51-D865-4F1A-A84F-A2886619AFE2}" destId="{1EF177FC-AB05-427D-8944-FF8D240BF886}" srcOrd="0" destOrd="0" presId="urn:microsoft.com/office/officeart/2009/layout/CircleArrowProcess"/>
    <dgm:cxn modelId="{F47D8C23-1E7A-470F-97C3-BE07FD1DE834}" type="presOf" srcId="{93259FB5-27FF-45F9-B84D-F6C5FB9067C7}" destId="{4B1DC9B1-39F7-44D3-9E1C-F10F951041EA}" srcOrd="0" destOrd="0" presId="urn:microsoft.com/office/officeart/2009/layout/CircleArrowProcess"/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EE21A666-888F-456D-AB93-B9FC972079A8}" type="presOf" srcId="{A603933F-90D1-4EC4-829B-04A35A15E2E6}" destId="{E4D5ED29-25B6-48BC-AFB4-9F236CDDD80C}" srcOrd="0" destOrd="0" presId="urn:microsoft.com/office/officeart/2009/layout/CircleArrowProcess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6D0BE03E-5096-4FF6-BAEE-8A7AC6B27BAC}" type="presParOf" srcId="{E8FEF5E0-0D3E-44B0-BEAD-0C72BC97461E}" destId="{705F8A76-A266-43A4-A5F9-49ED98E00BED}" srcOrd="0" destOrd="0" presId="urn:microsoft.com/office/officeart/2009/layout/CircleArrowProcess"/>
    <dgm:cxn modelId="{72F8E201-B449-4E89-BC0D-B2B8E3C5C252}" type="presParOf" srcId="{705F8A76-A266-43A4-A5F9-49ED98E00BED}" destId="{4F93FC32-0E87-4DE7-A301-107118EBE362}" srcOrd="0" destOrd="0" presId="urn:microsoft.com/office/officeart/2009/layout/CircleArrowProcess"/>
    <dgm:cxn modelId="{7B95433D-1B2B-4FCA-8B16-93D0A4EEF140}" type="presParOf" srcId="{E8FEF5E0-0D3E-44B0-BEAD-0C72BC97461E}" destId="{4B1DC9B1-39F7-44D3-9E1C-F10F951041EA}" srcOrd="1" destOrd="0" presId="urn:microsoft.com/office/officeart/2009/layout/CircleArrowProcess"/>
    <dgm:cxn modelId="{CBC3CECA-5D77-4D77-8A8B-E443D5207DCB}" type="presParOf" srcId="{E8FEF5E0-0D3E-44B0-BEAD-0C72BC97461E}" destId="{A19CA8A3-1FFD-42B5-8861-D0AD98F0185D}" srcOrd="2" destOrd="0" presId="urn:microsoft.com/office/officeart/2009/layout/CircleArrowProcess"/>
    <dgm:cxn modelId="{7B5B34B5-86D2-4666-A84A-ADFE63C09FB0}" type="presParOf" srcId="{A19CA8A3-1FFD-42B5-8861-D0AD98F0185D}" destId="{55F3E274-B333-4E68-9D64-79D74E1DF4EB}" srcOrd="0" destOrd="0" presId="urn:microsoft.com/office/officeart/2009/layout/CircleArrowProcess"/>
    <dgm:cxn modelId="{78043EF1-74A4-499D-9E32-731EA509D810}" type="presParOf" srcId="{E8FEF5E0-0D3E-44B0-BEAD-0C72BC97461E}" destId="{1EF177FC-AB05-427D-8944-FF8D240BF886}" srcOrd="3" destOrd="0" presId="urn:microsoft.com/office/officeart/2009/layout/CircleArrowProcess"/>
    <dgm:cxn modelId="{F4296A54-D403-4389-9768-560AEDEB12A2}" type="presParOf" srcId="{E8FEF5E0-0D3E-44B0-BEAD-0C72BC97461E}" destId="{A47028C2-282A-4A8B-AF20-CBB095C3B2F2}" srcOrd="4" destOrd="0" presId="urn:microsoft.com/office/officeart/2009/layout/CircleArrowProcess"/>
    <dgm:cxn modelId="{9DDADC1E-B3E0-4413-99B6-6A8BFBFFE907}" type="presParOf" srcId="{A47028C2-282A-4A8B-AF20-CBB095C3B2F2}" destId="{357F84AB-C8E0-4270-A440-01E34309260C}" srcOrd="0" destOrd="0" presId="urn:microsoft.com/office/officeart/2009/layout/CircleArrowProcess"/>
    <dgm:cxn modelId="{0631C347-1B9D-45B2-A805-C7A022B1E1AA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r>
            <a:rPr lang="hr-HR" sz="1600" dirty="0" smtClean="0"/>
            <a:t>Projektne aktivnosti u I. OŠ Čakovec</a:t>
          </a:r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249967" custScaleY="245927" custLinFactY="100000" custLinFactNeighborX="18792" custLinFactNeighborY="124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12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6FCAB51-BE8E-4989-B5FF-83C05541E395}" type="presOf" srcId="{A603933F-90D1-4EC4-829B-04A35A15E2E6}" destId="{E4D5ED29-25B6-48BC-AFB4-9F236CDDD80C}" srcOrd="0" destOrd="0" presId="urn:microsoft.com/office/officeart/2009/layout/CircleArrowProcess"/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47C8F4FB-6B1B-43AB-B3D9-CE4DFCDF7DA4}" type="presOf" srcId="{93259FB5-27FF-45F9-B84D-F6C5FB9067C7}" destId="{4B1DC9B1-39F7-44D3-9E1C-F10F951041EA}" srcOrd="0" destOrd="0" presId="urn:microsoft.com/office/officeart/2009/layout/CircleArrowProcess"/>
    <dgm:cxn modelId="{9A6A856D-3466-41CE-AC7F-FD8D651D10AB}" type="presOf" srcId="{BBD8AC51-D865-4F1A-A84F-A2886619AFE2}" destId="{1EF177FC-AB05-427D-8944-FF8D240BF886}" srcOrd="0" destOrd="0" presId="urn:microsoft.com/office/officeart/2009/layout/CircleArrowProcess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57B6FB96-1373-468C-B9BC-AF0021CBE424}" type="presOf" srcId="{310C854E-A786-4A00-9907-EC9AE6667123}" destId="{E8FEF5E0-0D3E-44B0-BEAD-0C72BC97461E}" srcOrd="0" destOrd="0" presId="urn:microsoft.com/office/officeart/2009/layout/CircleArrowProcess"/>
    <dgm:cxn modelId="{BCA0FDA6-65B3-47FC-84A3-2E11E85273C2}" type="presParOf" srcId="{E8FEF5E0-0D3E-44B0-BEAD-0C72BC97461E}" destId="{705F8A76-A266-43A4-A5F9-49ED98E00BED}" srcOrd="0" destOrd="0" presId="urn:microsoft.com/office/officeart/2009/layout/CircleArrowProcess"/>
    <dgm:cxn modelId="{E8387834-554F-4138-ADF4-209D3ACB9142}" type="presParOf" srcId="{705F8A76-A266-43A4-A5F9-49ED98E00BED}" destId="{4F93FC32-0E87-4DE7-A301-107118EBE362}" srcOrd="0" destOrd="0" presId="urn:microsoft.com/office/officeart/2009/layout/CircleArrowProcess"/>
    <dgm:cxn modelId="{EC6A8A0A-4868-4D8D-BDCF-48B1663B2FB1}" type="presParOf" srcId="{E8FEF5E0-0D3E-44B0-BEAD-0C72BC97461E}" destId="{4B1DC9B1-39F7-44D3-9E1C-F10F951041EA}" srcOrd="1" destOrd="0" presId="urn:microsoft.com/office/officeart/2009/layout/CircleArrowProcess"/>
    <dgm:cxn modelId="{BD38EAE5-D53B-4BC7-ACF9-63776FD112B4}" type="presParOf" srcId="{E8FEF5E0-0D3E-44B0-BEAD-0C72BC97461E}" destId="{A19CA8A3-1FFD-42B5-8861-D0AD98F0185D}" srcOrd="2" destOrd="0" presId="urn:microsoft.com/office/officeart/2009/layout/CircleArrowProcess"/>
    <dgm:cxn modelId="{2176DD8A-F91F-484C-B634-51DD8A5E5BC0}" type="presParOf" srcId="{A19CA8A3-1FFD-42B5-8861-D0AD98F0185D}" destId="{55F3E274-B333-4E68-9D64-79D74E1DF4EB}" srcOrd="0" destOrd="0" presId="urn:microsoft.com/office/officeart/2009/layout/CircleArrowProcess"/>
    <dgm:cxn modelId="{E2D15056-AD46-4B29-AC9B-463FF1E41DDC}" type="presParOf" srcId="{E8FEF5E0-0D3E-44B0-BEAD-0C72BC97461E}" destId="{1EF177FC-AB05-427D-8944-FF8D240BF886}" srcOrd="3" destOrd="0" presId="urn:microsoft.com/office/officeart/2009/layout/CircleArrowProcess"/>
    <dgm:cxn modelId="{3842EE28-6204-4319-9543-2B074858A8BD}" type="presParOf" srcId="{E8FEF5E0-0D3E-44B0-BEAD-0C72BC97461E}" destId="{A47028C2-282A-4A8B-AF20-CBB095C3B2F2}" srcOrd="4" destOrd="0" presId="urn:microsoft.com/office/officeart/2009/layout/CircleArrowProcess"/>
    <dgm:cxn modelId="{3E12CE08-55CD-4816-96FE-EE789924DBAD}" type="presParOf" srcId="{A47028C2-282A-4A8B-AF20-CBB095C3B2F2}" destId="{357F84AB-C8E0-4270-A440-01E34309260C}" srcOrd="0" destOrd="0" presId="urn:microsoft.com/office/officeart/2009/layout/CircleArrowProcess"/>
    <dgm:cxn modelId="{0B979ADA-5135-4AE9-B3F2-EEBBEEDC8E7E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55431" custScaleY="245927" custLinFactY="200000" custLinFactNeighborX="-35245" custLinFactNeighborY="2108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83163" custScaleY="2345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6929AE95-1A73-4851-A048-BBB0F41E9802}" type="presOf" srcId="{BBD8AC51-D865-4F1A-A84F-A2886619AFE2}" destId="{1EF177FC-AB05-427D-8944-FF8D240BF886}" srcOrd="0" destOrd="0" presId="urn:microsoft.com/office/officeart/2009/layout/CircleArrowProcess"/>
    <dgm:cxn modelId="{98C20796-8830-4C57-A714-7C36F94CD315}" type="presOf" srcId="{A603933F-90D1-4EC4-829B-04A35A15E2E6}" destId="{E4D5ED29-25B6-48BC-AFB4-9F236CDDD80C}" srcOrd="0" destOrd="0" presId="urn:microsoft.com/office/officeart/2009/layout/CircleArrowProcess"/>
    <dgm:cxn modelId="{8D563BFC-F18E-41CF-8F53-160E630E4961}" type="presOf" srcId="{93259FB5-27FF-45F9-B84D-F6C5FB9067C7}" destId="{4B1DC9B1-39F7-44D3-9E1C-F10F951041EA}" srcOrd="0" destOrd="0" presId="urn:microsoft.com/office/officeart/2009/layout/CircleArrowProcess"/>
    <dgm:cxn modelId="{221B271E-610D-4669-A0EF-969358D86732}" type="presOf" srcId="{310C854E-A786-4A00-9907-EC9AE6667123}" destId="{E8FEF5E0-0D3E-44B0-BEAD-0C72BC97461E}" srcOrd="0" destOrd="0" presId="urn:microsoft.com/office/officeart/2009/layout/CircleArrowProcess"/>
    <dgm:cxn modelId="{9163D234-5D8F-47B4-B980-F9FCDCF43EFC}" type="presParOf" srcId="{E8FEF5E0-0D3E-44B0-BEAD-0C72BC97461E}" destId="{705F8A76-A266-43A4-A5F9-49ED98E00BED}" srcOrd="0" destOrd="0" presId="urn:microsoft.com/office/officeart/2009/layout/CircleArrowProcess"/>
    <dgm:cxn modelId="{1CE99666-7938-45B5-82DF-EF3B6C79446F}" type="presParOf" srcId="{705F8A76-A266-43A4-A5F9-49ED98E00BED}" destId="{4F93FC32-0E87-4DE7-A301-107118EBE362}" srcOrd="0" destOrd="0" presId="urn:microsoft.com/office/officeart/2009/layout/CircleArrowProcess"/>
    <dgm:cxn modelId="{4F181F21-2AD1-4231-A895-D370207D4F4E}" type="presParOf" srcId="{E8FEF5E0-0D3E-44B0-BEAD-0C72BC97461E}" destId="{4B1DC9B1-39F7-44D3-9E1C-F10F951041EA}" srcOrd="1" destOrd="0" presId="urn:microsoft.com/office/officeart/2009/layout/CircleArrowProcess"/>
    <dgm:cxn modelId="{2768CB79-E08B-416E-8C4F-8D213C69A92C}" type="presParOf" srcId="{E8FEF5E0-0D3E-44B0-BEAD-0C72BC97461E}" destId="{A19CA8A3-1FFD-42B5-8861-D0AD98F0185D}" srcOrd="2" destOrd="0" presId="urn:microsoft.com/office/officeart/2009/layout/CircleArrowProcess"/>
    <dgm:cxn modelId="{B38452CE-1140-4A05-9A8B-F904D2CE37C1}" type="presParOf" srcId="{A19CA8A3-1FFD-42B5-8861-D0AD98F0185D}" destId="{55F3E274-B333-4E68-9D64-79D74E1DF4EB}" srcOrd="0" destOrd="0" presId="urn:microsoft.com/office/officeart/2009/layout/CircleArrowProcess"/>
    <dgm:cxn modelId="{F1340351-A8AE-48E1-8F28-B495258753A4}" type="presParOf" srcId="{E8FEF5E0-0D3E-44B0-BEAD-0C72BC97461E}" destId="{1EF177FC-AB05-427D-8944-FF8D240BF886}" srcOrd="3" destOrd="0" presId="urn:microsoft.com/office/officeart/2009/layout/CircleArrowProcess"/>
    <dgm:cxn modelId="{3B689E7C-3115-47C8-B981-3CAE099A9D41}" type="presParOf" srcId="{E8FEF5E0-0D3E-44B0-BEAD-0C72BC97461E}" destId="{A47028C2-282A-4A8B-AF20-CBB095C3B2F2}" srcOrd="4" destOrd="0" presId="urn:microsoft.com/office/officeart/2009/layout/CircleArrowProcess"/>
    <dgm:cxn modelId="{157BAC83-D1B3-401A-9DA4-332EB6769D07}" type="presParOf" srcId="{A47028C2-282A-4A8B-AF20-CBB095C3B2F2}" destId="{357F84AB-C8E0-4270-A440-01E34309260C}" srcOrd="0" destOrd="0" presId="urn:microsoft.com/office/officeart/2009/layout/CircleArrowProcess"/>
    <dgm:cxn modelId="{9A9CD9A5-BBCB-48E6-8B1F-2DE4A1DF7096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endParaRPr lang="hr-HR" sz="16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</dgm:pt>
    <dgm:pt modelId="{4F93FC32-0E87-4DE7-A301-107118EBE362}" type="pres">
      <dgm:prSet presAssocID="{93259FB5-27FF-45F9-B84D-F6C5FB9067C7}" presName="Accent" presStyleLbl="node1" presStyleIdx="0" presStyleCnt="3"/>
      <dgm:spPr/>
    </dgm:pt>
    <dgm:pt modelId="{4B1DC9B1-39F7-44D3-9E1C-F10F951041EA}" type="pres">
      <dgm:prSet presAssocID="{93259FB5-27FF-45F9-B84D-F6C5FB9067C7}" presName="Parent1" presStyleLbl="revTx" presStyleIdx="0" presStyleCnt="3" custScaleX="55431" custScaleY="245927" custLinFactY="200000" custLinFactNeighborX="-35245" custLinFactNeighborY="2108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</dgm:pt>
    <dgm:pt modelId="{55F3E274-B333-4E68-9D64-79D74E1DF4EB}" type="pres">
      <dgm:prSet presAssocID="{BBD8AC51-D865-4F1A-A84F-A2886619AFE2}" presName="Accent" presStyleLbl="node1" presStyleIdx="1" presStyleCnt="3"/>
      <dgm:spPr/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</dgm:pt>
    <dgm:pt modelId="{357F84AB-C8E0-4270-A440-01E34309260C}" type="pres">
      <dgm:prSet presAssocID="{A603933F-90D1-4EC4-829B-04A35A15E2E6}" presName="Accent" presStyleLbl="node1" presStyleIdx="2" presStyleCnt="3"/>
      <dgm:spPr/>
    </dgm:pt>
    <dgm:pt modelId="{E4D5ED29-25B6-48BC-AFB4-9F236CDDD80C}" type="pres">
      <dgm:prSet presAssocID="{A603933F-90D1-4EC4-829B-04A35A15E2E6}" presName="Parent3" presStyleLbl="revTx" presStyleIdx="2" presStyleCnt="3" custScaleX="83163" custScaleY="2345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2AB9408-9FBD-40E7-8607-796EDC40C215}" type="presOf" srcId="{93259FB5-27FF-45F9-B84D-F6C5FB9067C7}" destId="{4B1DC9B1-39F7-44D3-9E1C-F10F951041EA}" srcOrd="0" destOrd="0" presId="urn:microsoft.com/office/officeart/2009/layout/CircleArrowProcess"/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AEE98E7F-32E9-4268-9ADF-0F093791BF65}" type="presOf" srcId="{310C854E-A786-4A00-9907-EC9AE6667123}" destId="{E8FEF5E0-0D3E-44B0-BEAD-0C72BC97461E}" srcOrd="0" destOrd="0" presId="urn:microsoft.com/office/officeart/2009/layout/CircleArrowProcess"/>
    <dgm:cxn modelId="{4EBD59F4-E70F-41CF-89F7-8A08DDE16AF7}" type="presOf" srcId="{BBD8AC51-D865-4F1A-A84F-A2886619AFE2}" destId="{1EF177FC-AB05-427D-8944-FF8D240BF886}" srcOrd="0" destOrd="0" presId="urn:microsoft.com/office/officeart/2009/layout/CircleArrowProcess"/>
    <dgm:cxn modelId="{222B5688-2B57-4389-831E-ED2A43C9390E}" type="presOf" srcId="{A603933F-90D1-4EC4-829B-04A35A15E2E6}" destId="{E4D5ED29-25B6-48BC-AFB4-9F236CDDD80C}" srcOrd="0" destOrd="0" presId="urn:microsoft.com/office/officeart/2009/layout/CircleArrowProcess"/>
    <dgm:cxn modelId="{52390880-0D4B-4CC0-B0F0-116FC5853F2E}" type="presParOf" srcId="{E8FEF5E0-0D3E-44B0-BEAD-0C72BC97461E}" destId="{705F8A76-A266-43A4-A5F9-49ED98E00BED}" srcOrd="0" destOrd="0" presId="urn:microsoft.com/office/officeart/2009/layout/CircleArrowProcess"/>
    <dgm:cxn modelId="{3D624A1E-DD95-42D7-A1CE-EC10CC5C1F97}" type="presParOf" srcId="{705F8A76-A266-43A4-A5F9-49ED98E00BED}" destId="{4F93FC32-0E87-4DE7-A301-107118EBE362}" srcOrd="0" destOrd="0" presId="urn:microsoft.com/office/officeart/2009/layout/CircleArrowProcess"/>
    <dgm:cxn modelId="{36B103A3-0005-42B7-95CE-A94C2AB74542}" type="presParOf" srcId="{E8FEF5E0-0D3E-44B0-BEAD-0C72BC97461E}" destId="{4B1DC9B1-39F7-44D3-9E1C-F10F951041EA}" srcOrd="1" destOrd="0" presId="urn:microsoft.com/office/officeart/2009/layout/CircleArrowProcess"/>
    <dgm:cxn modelId="{8AD38FC4-3F57-4CFE-831D-69C2048C0A2D}" type="presParOf" srcId="{E8FEF5E0-0D3E-44B0-BEAD-0C72BC97461E}" destId="{A19CA8A3-1FFD-42B5-8861-D0AD98F0185D}" srcOrd="2" destOrd="0" presId="urn:microsoft.com/office/officeart/2009/layout/CircleArrowProcess"/>
    <dgm:cxn modelId="{4A0285C1-B758-4DCF-84F8-958E9A8A4768}" type="presParOf" srcId="{A19CA8A3-1FFD-42B5-8861-D0AD98F0185D}" destId="{55F3E274-B333-4E68-9D64-79D74E1DF4EB}" srcOrd="0" destOrd="0" presId="urn:microsoft.com/office/officeart/2009/layout/CircleArrowProcess"/>
    <dgm:cxn modelId="{A97CDC9F-668B-4AA7-B734-4F8F74BE2D4D}" type="presParOf" srcId="{E8FEF5E0-0D3E-44B0-BEAD-0C72BC97461E}" destId="{1EF177FC-AB05-427D-8944-FF8D240BF886}" srcOrd="3" destOrd="0" presId="urn:microsoft.com/office/officeart/2009/layout/CircleArrowProcess"/>
    <dgm:cxn modelId="{DBBC9708-BB10-41E5-8FF7-7D9C955E00F0}" type="presParOf" srcId="{E8FEF5E0-0D3E-44B0-BEAD-0C72BC97461E}" destId="{A47028C2-282A-4A8B-AF20-CBB095C3B2F2}" srcOrd="4" destOrd="0" presId="urn:microsoft.com/office/officeart/2009/layout/CircleArrowProcess"/>
    <dgm:cxn modelId="{4EA27934-B8C1-48C2-9717-8F398C4985DA}" type="presParOf" srcId="{A47028C2-282A-4A8B-AF20-CBB095C3B2F2}" destId="{357F84AB-C8E0-4270-A440-01E34309260C}" srcOrd="0" destOrd="0" presId="urn:microsoft.com/office/officeart/2009/layout/CircleArrowProcess"/>
    <dgm:cxn modelId="{7BA45202-6314-43F5-8F45-5BBB234C02C6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DBEB85-62E3-413F-8E0D-E49275E9A1D2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600C8A-7B91-4264-9912-B3C143DCD27B}">
      <dgm:prSet custT="1"/>
      <dgm:spPr/>
      <dgm:t>
        <a:bodyPr/>
        <a:lstStyle/>
        <a:p>
          <a:pPr rtl="0"/>
          <a:r>
            <a:rPr lang="hr-HR" sz="1600" dirty="0" smtClean="0"/>
            <a:t>opće značajke</a:t>
          </a:r>
          <a:endParaRPr lang="hr-HR" sz="1600" dirty="0"/>
        </a:p>
      </dgm:t>
    </dgm:pt>
    <dgm:pt modelId="{769E24F7-68A0-4B87-B601-74983818AB17}" type="parTrans" cxnId="{B8F34EA9-801A-4CF3-8168-74F838F828EB}">
      <dgm:prSet/>
      <dgm:spPr/>
      <dgm:t>
        <a:bodyPr/>
        <a:lstStyle/>
        <a:p>
          <a:endParaRPr lang="hr-HR"/>
        </a:p>
      </dgm:t>
    </dgm:pt>
    <dgm:pt modelId="{538EFD47-6B03-4F00-9A5E-F6514B3F8CD6}" type="sibTrans" cxnId="{B8F34EA9-801A-4CF3-8168-74F838F828EB}">
      <dgm:prSet/>
      <dgm:spPr/>
      <dgm:t>
        <a:bodyPr/>
        <a:lstStyle/>
        <a:p>
          <a:endParaRPr lang="hr-HR"/>
        </a:p>
      </dgm:t>
    </dgm:pt>
    <dgm:pt modelId="{F14EFFAD-DEBA-4DE1-984E-53D6C332209C}">
      <dgm:prSet custT="1"/>
      <dgm:spPr/>
      <dgm:t>
        <a:bodyPr/>
        <a:lstStyle/>
        <a:p>
          <a:pPr rtl="0"/>
          <a:r>
            <a:rPr lang="hr-HR" sz="2400" dirty="0" smtClean="0"/>
            <a:t>  </a:t>
          </a:r>
          <a:endParaRPr lang="hr-HR" sz="2400" dirty="0"/>
        </a:p>
      </dgm:t>
    </dgm:pt>
    <dgm:pt modelId="{AE637D85-53F8-4DA7-818E-FBBC6F10FCD1}" type="parTrans" cxnId="{FDE7F356-68E8-4173-9048-E7E449246C81}">
      <dgm:prSet/>
      <dgm:spPr/>
      <dgm:t>
        <a:bodyPr/>
        <a:lstStyle/>
        <a:p>
          <a:endParaRPr lang="hr-HR"/>
        </a:p>
      </dgm:t>
    </dgm:pt>
    <dgm:pt modelId="{29ED18D0-B7F5-4D21-8DA0-1FC6B450A01A}" type="sibTrans" cxnId="{FDE7F356-68E8-4173-9048-E7E449246C81}">
      <dgm:prSet/>
      <dgm:spPr/>
      <dgm:t>
        <a:bodyPr/>
        <a:lstStyle/>
        <a:p>
          <a:endParaRPr lang="hr-HR"/>
        </a:p>
      </dgm:t>
    </dgm:pt>
    <dgm:pt modelId="{A657EF24-C727-4735-BD6B-8F3C0262BCEC}">
      <dgm:prSet custT="1"/>
      <dgm:spPr/>
      <dgm:t>
        <a:bodyPr/>
        <a:lstStyle/>
        <a:p>
          <a:pPr rtl="0"/>
          <a:endParaRPr lang="hr-HR" sz="1600" dirty="0"/>
        </a:p>
      </dgm:t>
    </dgm:pt>
    <dgm:pt modelId="{9D8F695F-AF1B-4F6E-BFC5-774D45C3FE72}" type="parTrans" cxnId="{C6016A88-7C29-4E6F-BBE8-DD2EC199940A}">
      <dgm:prSet/>
      <dgm:spPr/>
      <dgm:t>
        <a:bodyPr/>
        <a:lstStyle/>
        <a:p>
          <a:endParaRPr lang="hr-HR"/>
        </a:p>
      </dgm:t>
    </dgm:pt>
    <dgm:pt modelId="{CBE5FF9E-660C-4BB5-BFDB-6393A40C9781}" type="sibTrans" cxnId="{C6016A88-7C29-4E6F-BBE8-DD2EC199940A}">
      <dgm:prSet/>
      <dgm:spPr/>
      <dgm:t>
        <a:bodyPr/>
        <a:lstStyle/>
        <a:p>
          <a:endParaRPr lang="hr-HR"/>
        </a:p>
      </dgm:t>
    </dgm:pt>
    <dgm:pt modelId="{F697141E-09F2-45EB-A85B-915C63C52718}" type="pres">
      <dgm:prSet presAssocID="{B4DBEB85-62E3-413F-8E0D-E49275E9A1D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3EC4373-9A4F-4F69-B0F4-897D9E772509}" type="pres">
      <dgm:prSet presAssocID="{E6600C8A-7B91-4264-9912-B3C143DCD27B}" presName="Accent1" presStyleCnt="0"/>
      <dgm:spPr/>
    </dgm:pt>
    <dgm:pt modelId="{3ECFF8B1-8BAC-4B93-8D7A-9F56206FD1D5}" type="pres">
      <dgm:prSet presAssocID="{E6600C8A-7B91-4264-9912-B3C143DCD27B}" presName="Accent" presStyleLbl="node1" presStyleIdx="0" presStyleCnt="3"/>
      <dgm:spPr/>
    </dgm:pt>
    <dgm:pt modelId="{1FA1702A-CF17-4FC5-878D-FB76B9FA9B32}" type="pres">
      <dgm:prSet presAssocID="{E6600C8A-7B91-4264-9912-B3C143DCD27B}" presName="Parent1" presStyleLbl="revTx" presStyleIdx="0" presStyleCnt="3" custScaleX="118513" custScaleY="1669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0172FC-A26B-49D7-96D9-3A6C2411C16A}" type="pres">
      <dgm:prSet presAssocID="{F14EFFAD-DEBA-4DE1-984E-53D6C332209C}" presName="Accent2" presStyleCnt="0"/>
      <dgm:spPr/>
    </dgm:pt>
    <dgm:pt modelId="{3CAEF43A-5430-4201-A09B-0198284B593A}" type="pres">
      <dgm:prSet presAssocID="{F14EFFAD-DEBA-4DE1-984E-53D6C332209C}" presName="Accent" presStyleLbl="node1" presStyleIdx="1" presStyleCnt="3"/>
      <dgm:spPr/>
    </dgm:pt>
    <dgm:pt modelId="{7670BCFA-81C0-4BEB-A58A-E139957151E8}" type="pres">
      <dgm:prSet presAssocID="{F14EFFAD-DEBA-4DE1-984E-53D6C332209C}" presName="Parent2" presStyleLbl="revTx" presStyleIdx="1" presStyleCnt="3" custScaleX="1189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925E51-285D-477F-9BBA-7597A8EA1180}" type="pres">
      <dgm:prSet presAssocID="{A657EF24-C727-4735-BD6B-8F3C0262BCEC}" presName="Accent3" presStyleCnt="0"/>
      <dgm:spPr/>
    </dgm:pt>
    <dgm:pt modelId="{876B5F96-1019-4694-A5C8-DB1A60625332}" type="pres">
      <dgm:prSet presAssocID="{A657EF24-C727-4735-BD6B-8F3C0262BCEC}" presName="Accent" presStyleLbl="node1" presStyleIdx="2" presStyleCnt="3"/>
      <dgm:spPr/>
    </dgm:pt>
    <dgm:pt modelId="{1830A9E5-62E8-47BA-9A83-AA16A06621D2}" type="pres">
      <dgm:prSet presAssocID="{A657EF24-C727-4735-BD6B-8F3C0262BCEC}" presName="Parent3" presStyleLbl="revTx" presStyleIdx="2" presStyleCnt="3" custScaleX="1189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73FDD0E-4FF5-4B26-9B0C-AB15955E9FC4}" type="presOf" srcId="{E6600C8A-7B91-4264-9912-B3C143DCD27B}" destId="{1FA1702A-CF17-4FC5-878D-FB76B9FA9B32}" srcOrd="0" destOrd="0" presId="urn:microsoft.com/office/officeart/2009/layout/CircleArrowProcess"/>
    <dgm:cxn modelId="{EEB3E753-8BC6-4F05-A4D2-9A9DBE635F0F}" type="presOf" srcId="{A657EF24-C727-4735-BD6B-8F3C0262BCEC}" destId="{1830A9E5-62E8-47BA-9A83-AA16A06621D2}" srcOrd="0" destOrd="0" presId="urn:microsoft.com/office/officeart/2009/layout/CircleArrowProcess"/>
    <dgm:cxn modelId="{C6016A88-7C29-4E6F-BBE8-DD2EC199940A}" srcId="{B4DBEB85-62E3-413F-8E0D-E49275E9A1D2}" destId="{A657EF24-C727-4735-BD6B-8F3C0262BCEC}" srcOrd="2" destOrd="0" parTransId="{9D8F695F-AF1B-4F6E-BFC5-774D45C3FE72}" sibTransId="{CBE5FF9E-660C-4BB5-BFDB-6393A40C9781}"/>
    <dgm:cxn modelId="{B8F34EA9-801A-4CF3-8168-74F838F828EB}" srcId="{B4DBEB85-62E3-413F-8E0D-E49275E9A1D2}" destId="{E6600C8A-7B91-4264-9912-B3C143DCD27B}" srcOrd="0" destOrd="0" parTransId="{769E24F7-68A0-4B87-B601-74983818AB17}" sibTransId="{538EFD47-6B03-4F00-9A5E-F6514B3F8CD6}"/>
    <dgm:cxn modelId="{BC75D08B-FB8D-411B-AE32-B164D9AA7E05}" type="presOf" srcId="{B4DBEB85-62E3-413F-8E0D-E49275E9A1D2}" destId="{F697141E-09F2-45EB-A85B-915C63C52718}" srcOrd="0" destOrd="0" presId="urn:microsoft.com/office/officeart/2009/layout/CircleArrowProcess"/>
    <dgm:cxn modelId="{FDE7F356-68E8-4173-9048-E7E449246C81}" srcId="{B4DBEB85-62E3-413F-8E0D-E49275E9A1D2}" destId="{F14EFFAD-DEBA-4DE1-984E-53D6C332209C}" srcOrd="1" destOrd="0" parTransId="{AE637D85-53F8-4DA7-818E-FBBC6F10FCD1}" sibTransId="{29ED18D0-B7F5-4D21-8DA0-1FC6B450A01A}"/>
    <dgm:cxn modelId="{FFF8D2E8-40D9-403A-A1CA-E012E5AB9D28}" type="presOf" srcId="{F14EFFAD-DEBA-4DE1-984E-53D6C332209C}" destId="{7670BCFA-81C0-4BEB-A58A-E139957151E8}" srcOrd="0" destOrd="0" presId="urn:microsoft.com/office/officeart/2009/layout/CircleArrowProcess"/>
    <dgm:cxn modelId="{39E2124B-7BAA-4025-A603-2C74068671A1}" type="presParOf" srcId="{F697141E-09F2-45EB-A85B-915C63C52718}" destId="{33EC4373-9A4F-4F69-B0F4-897D9E772509}" srcOrd="0" destOrd="0" presId="urn:microsoft.com/office/officeart/2009/layout/CircleArrowProcess"/>
    <dgm:cxn modelId="{3495B3E0-A1A6-49D9-A42F-E6CE7E92EC26}" type="presParOf" srcId="{33EC4373-9A4F-4F69-B0F4-897D9E772509}" destId="{3ECFF8B1-8BAC-4B93-8D7A-9F56206FD1D5}" srcOrd="0" destOrd="0" presId="urn:microsoft.com/office/officeart/2009/layout/CircleArrowProcess"/>
    <dgm:cxn modelId="{9F822651-CABB-445A-A1BA-5C49BE5A2D3F}" type="presParOf" srcId="{F697141E-09F2-45EB-A85B-915C63C52718}" destId="{1FA1702A-CF17-4FC5-878D-FB76B9FA9B32}" srcOrd="1" destOrd="0" presId="urn:microsoft.com/office/officeart/2009/layout/CircleArrowProcess"/>
    <dgm:cxn modelId="{FBC8DB0A-BF87-46C0-9003-27B3ACBDA107}" type="presParOf" srcId="{F697141E-09F2-45EB-A85B-915C63C52718}" destId="{F60172FC-A26B-49D7-96D9-3A6C2411C16A}" srcOrd="2" destOrd="0" presId="urn:microsoft.com/office/officeart/2009/layout/CircleArrowProcess"/>
    <dgm:cxn modelId="{58D72BC7-1421-46CA-B5CA-9C4FB31A3AD6}" type="presParOf" srcId="{F60172FC-A26B-49D7-96D9-3A6C2411C16A}" destId="{3CAEF43A-5430-4201-A09B-0198284B593A}" srcOrd="0" destOrd="0" presId="urn:microsoft.com/office/officeart/2009/layout/CircleArrowProcess"/>
    <dgm:cxn modelId="{BBBC9024-169B-43D5-A0D0-4B9830AE764A}" type="presParOf" srcId="{F697141E-09F2-45EB-A85B-915C63C52718}" destId="{7670BCFA-81C0-4BEB-A58A-E139957151E8}" srcOrd="3" destOrd="0" presId="urn:microsoft.com/office/officeart/2009/layout/CircleArrowProcess"/>
    <dgm:cxn modelId="{68C2DF9B-C03A-44F0-BB8F-A68EBE3780C2}" type="presParOf" srcId="{F697141E-09F2-45EB-A85B-915C63C52718}" destId="{89925E51-285D-477F-9BBA-7597A8EA1180}" srcOrd="4" destOrd="0" presId="urn:microsoft.com/office/officeart/2009/layout/CircleArrowProcess"/>
    <dgm:cxn modelId="{44E0AAFD-7CC9-4913-807D-5914CC660831}" type="presParOf" srcId="{89925E51-285D-477F-9BBA-7597A8EA1180}" destId="{876B5F96-1019-4694-A5C8-DB1A60625332}" srcOrd="0" destOrd="0" presId="urn:microsoft.com/office/officeart/2009/layout/CircleArrowProcess"/>
    <dgm:cxn modelId="{F49CAB45-E2D8-42C5-B36B-C1ED89C0962F}" type="presParOf" srcId="{F697141E-09F2-45EB-A85B-915C63C52718}" destId="{1830A9E5-62E8-47BA-9A83-AA16A06621D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DBEB85-62E3-413F-8E0D-E49275E9A1D2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600C8A-7B91-4264-9912-B3C143DCD27B}">
      <dgm:prSet custT="1"/>
      <dgm:spPr/>
      <dgm:t>
        <a:bodyPr/>
        <a:lstStyle/>
        <a:p>
          <a:pPr rtl="0"/>
          <a:r>
            <a:rPr lang="hr-HR" sz="1600" dirty="0" smtClean="0"/>
            <a:t>opće značajke</a:t>
          </a:r>
          <a:endParaRPr lang="hr-HR" sz="1600" dirty="0"/>
        </a:p>
      </dgm:t>
    </dgm:pt>
    <dgm:pt modelId="{769E24F7-68A0-4B87-B601-74983818AB17}" type="parTrans" cxnId="{B8F34EA9-801A-4CF3-8168-74F838F828EB}">
      <dgm:prSet/>
      <dgm:spPr/>
      <dgm:t>
        <a:bodyPr/>
        <a:lstStyle/>
        <a:p>
          <a:endParaRPr lang="hr-HR"/>
        </a:p>
      </dgm:t>
    </dgm:pt>
    <dgm:pt modelId="{538EFD47-6B03-4F00-9A5E-F6514B3F8CD6}" type="sibTrans" cxnId="{B8F34EA9-801A-4CF3-8168-74F838F828EB}">
      <dgm:prSet/>
      <dgm:spPr/>
      <dgm:t>
        <a:bodyPr/>
        <a:lstStyle/>
        <a:p>
          <a:endParaRPr lang="hr-HR"/>
        </a:p>
      </dgm:t>
    </dgm:pt>
    <dgm:pt modelId="{F14EFFAD-DEBA-4DE1-984E-53D6C332209C}">
      <dgm:prSet custT="1"/>
      <dgm:spPr/>
      <dgm:t>
        <a:bodyPr/>
        <a:lstStyle/>
        <a:p>
          <a:pPr rtl="0"/>
          <a:r>
            <a:rPr lang="hr-HR" sz="2400" dirty="0" smtClean="0"/>
            <a:t>  </a:t>
          </a:r>
          <a:endParaRPr lang="hr-HR" sz="2400" dirty="0"/>
        </a:p>
      </dgm:t>
    </dgm:pt>
    <dgm:pt modelId="{AE637D85-53F8-4DA7-818E-FBBC6F10FCD1}" type="parTrans" cxnId="{FDE7F356-68E8-4173-9048-E7E449246C81}">
      <dgm:prSet/>
      <dgm:spPr/>
      <dgm:t>
        <a:bodyPr/>
        <a:lstStyle/>
        <a:p>
          <a:endParaRPr lang="hr-HR"/>
        </a:p>
      </dgm:t>
    </dgm:pt>
    <dgm:pt modelId="{29ED18D0-B7F5-4D21-8DA0-1FC6B450A01A}" type="sibTrans" cxnId="{FDE7F356-68E8-4173-9048-E7E449246C81}">
      <dgm:prSet/>
      <dgm:spPr/>
      <dgm:t>
        <a:bodyPr/>
        <a:lstStyle/>
        <a:p>
          <a:endParaRPr lang="hr-HR"/>
        </a:p>
      </dgm:t>
    </dgm:pt>
    <dgm:pt modelId="{A657EF24-C727-4735-BD6B-8F3C0262BCEC}">
      <dgm:prSet custT="1"/>
      <dgm:spPr/>
      <dgm:t>
        <a:bodyPr/>
        <a:lstStyle/>
        <a:p>
          <a:pPr rtl="0"/>
          <a:endParaRPr lang="hr-HR" sz="1600" dirty="0"/>
        </a:p>
      </dgm:t>
    </dgm:pt>
    <dgm:pt modelId="{9D8F695F-AF1B-4F6E-BFC5-774D45C3FE72}" type="parTrans" cxnId="{C6016A88-7C29-4E6F-BBE8-DD2EC199940A}">
      <dgm:prSet/>
      <dgm:spPr/>
      <dgm:t>
        <a:bodyPr/>
        <a:lstStyle/>
        <a:p>
          <a:endParaRPr lang="hr-HR"/>
        </a:p>
      </dgm:t>
    </dgm:pt>
    <dgm:pt modelId="{CBE5FF9E-660C-4BB5-BFDB-6393A40C9781}" type="sibTrans" cxnId="{C6016A88-7C29-4E6F-BBE8-DD2EC199940A}">
      <dgm:prSet/>
      <dgm:spPr/>
      <dgm:t>
        <a:bodyPr/>
        <a:lstStyle/>
        <a:p>
          <a:endParaRPr lang="hr-HR"/>
        </a:p>
      </dgm:t>
    </dgm:pt>
    <dgm:pt modelId="{F697141E-09F2-45EB-A85B-915C63C52718}" type="pres">
      <dgm:prSet presAssocID="{B4DBEB85-62E3-413F-8E0D-E49275E9A1D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3EC4373-9A4F-4F69-B0F4-897D9E772509}" type="pres">
      <dgm:prSet presAssocID="{E6600C8A-7B91-4264-9912-B3C143DCD27B}" presName="Accent1" presStyleCnt="0"/>
      <dgm:spPr/>
    </dgm:pt>
    <dgm:pt modelId="{3ECFF8B1-8BAC-4B93-8D7A-9F56206FD1D5}" type="pres">
      <dgm:prSet presAssocID="{E6600C8A-7B91-4264-9912-B3C143DCD27B}" presName="Accent" presStyleLbl="node1" presStyleIdx="0" presStyleCnt="3"/>
      <dgm:spPr/>
    </dgm:pt>
    <dgm:pt modelId="{1FA1702A-CF17-4FC5-878D-FB76B9FA9B32}" type="pres">
      <dgm:prSet presAssocID="{E6600C8A-7B91-4264-9912-B3C143DCD27B}" presName="Parent1" presStyleLbl="revTx" presStyleIdx="0" presStyleCnt="3" custScaleX="118513" custScaleY="1669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0172FC-A26B-49D7-96D9-3A6C2411C16A}" type="pres">
      <dgm:prSet presAssocID="{F14EFFAD-DEBA-4DE1-984E-53D6C332209C}" presName="Accent2" presStyleCnt="0"/>
      <dgm:spPr/>
    </dgm:pt>
    <dgm:pt modelId="{3CAEF43A-5430-4201-A09B-0198284B593A}" type="pres">
      <dgm:prSet presAssocID="{F14EFFAD-DEBA-4DE1-984E-53D6C332209C}" presName="Accent" presStyleLbl="node1" presStyleIdx="1" presStyleCnt="3"/>
      <dgm:spPr/>
    </dgm:pt>
    <dgm:pt modelId="{7670BCFA-81C0-4BEB-A58A-E139957151E8}" type="pres">
      <dgm:prSet presAssocID="{F14EFFAD-DEBA-4DE1-984E-53D6C332209C}" presName="Parent2" presStyleLbl="revTx" presStyleIdx="1" presStyleCnt="3" custScaleX="1189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925E51-285D-477F-9BBA-7597A8EA1180}" type="pres">
      <dgm:prSet presAssocID="{A657EF24-C727-4735-BD6B-8F3C0262BCEC}" presName="Accent3" presStyleCnt="0"/>
      <dgm:spPr/>
    </dgm:pt>
    <dgm:pt modelId="{876B5F96-1019-4694-A5C8-DB1A60625332}" type="pres">
      <dgm:prSet presAssocID="{A657EF24-C727-4735-BD6B-8F3C0262BCEC}" presName="Accent" presStyleLbl="node1" presStyleIdx="2" presStyleCnt="3"/>
      <dgm:spPr/>
    </dgm:pt>
    <dgm:pt modelId="{1830A9E5-62E8-47BA-9A83-AA16A06621D2}" type="pres">
      <dgm:prSet presAssocID="{A657EF24-C727-4735-BD6B-8F3C0262BCEC}" presName="Parent3" presStyleLbl="revTx" presStyleIdx="2" presStyleCnt="3" custScaleX="1189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9E97673-9C33-4FAA-8B1F-7AAF6418314C}" type="presOf" srcId="{E6600C8A-7B91-4264-9912-B3C143DCD27B}" destId="{1FA1702A-CF17-4FC5-878D-FB76B9FA9B32}" srcOrd="0" destOrd="0" presId="urn:microsoft.com/office/officeart/2009/layout/CircleArrowProcess"/>
    <dgm:cxn modelId="{C6016A88-7C29-4E6F-BBE8-DD2EC199940A}" srcId="{B4DBEB85-62E3-413F-8E0D-E49275E9A1D2}" destId="{A657EF24-C727-4735-BD6B-8F3C0262BCEC}" srcOrd="2" destOrd="0" parTransId="{9D8F695F-AF1B-4F6E-BFC5-774D45C3FE72}" sibTransId="{CBE5FF9E-660C-4BB5-BFDB-6393A40C9781}"/>
    <dgm:cxn modelId="{B8F34EA9-801A-4CF3-8168-74F838F828EB}" srcId="{B4DBEB85-62E3-413F-8E0D-E49275E9A1D2}" destId="{E6600C8A-7B91-4264-9912-B3C143DCD27B}" srcOrd="0" destOrd="0" parTransId="{769E24F7-68A0-4B87-B601-74983818AB17}" sibTransId="{538EFD47-6B03-4F00-9A5E-F6514B3F8CD6}"/>
    <dgm:cxn modelId="{7099BC57-8D45-4125-93AE-529963F2D144}" type="presOf" srcId="{B4DBEB85-62E3-413F-8E0D-E49275E9A1D2}" destId="{F697141E-09F2-45EB-A85B-915C63C52718}" srcOrd="0" destOrd="0" presId="urn:microsoft.com/office/officeart/2009/layout/CircleArrowProcess"/>
    <dgm:cxn modelId="{B5AFAF17-8F97-4F12-9977-1F2D70B5875B}" type="presOf" srcId="{A657EF24-C727-4735-BD6B-8F3C0262BCEC}" destId="{1830A9E5-62E8-47BA-9A83-AA16A06621D2}" srcOrd="0" destOrd="0" presId="urn:microsoft.com/office/officeart/2009/layout/CircleArrowProcess"/>
    <dgm:cxn modelId="{462AFC08-7382-4DD1-A798-8BE018B02A65}" type="presOf" srcId="{F14EFFAD-DEBA-4DE1-984E-53D6C332209C}" destId="{7670BCFA-81C0-4BEB-A58A-E139957151E8}" srcOrd="0" destOrd="0" presId="urn:microsoft.com/office/officeart/2009/layout/CircleArrowProcess"/>
    <dgm:cxn modelId="{FDE7F356-68E8-4173-9048-E7E449246C81}" srcId="{B4DBEB85-62E3-413F-8E0D-E49275E9A1D2}" destId="{F14EFFAD-DEBA-4DE1-984E-53D6C332209C}" srcOrd="1" destOrd="0" parTransId="{AE637D85-53F8-4DA7-818E-FBBC6F10FCD1}" sibTransId="{29ED18D0-B7F5-4D21-8DA0-1FC6B450A01A}"/>
    <dgm:cxn modelId="{D846622F-252E-4453-A0B4-7B014D4521AC}" type="presParOf" srcId="{F697141E-09F2-45EB-A85B-915C63C52718}" destId="{33EC4373-9A4F-4F69-B0F4-897D9E772509}" srcOrd="0" destOrd="0" presId="urn:microsoft.com/office/officeart/2009/layout/CircleArrowProcess"/>
    <dgm:cxn modelId="{61BF4EA0-7B4B-421E-B792-48D86E965AB5}" type="presParOf" srcId="{33EC4373-9A4F-4F69-B0F4-897D9E772509}" destId="{3ECFF8B1-8BAC-4B93-8D7A-9F56206FD1D5}" srcOrd="0" destOrd="0" presId="urn:microsoft.com/office/officeart/2009/layout/CircleArrowProcess"/>
    <dgm:cxn modelId="{4FAFF82E-2F63-48BE-9944-DBF2BEE3A76A}" type="presParOf" srcId="{F697141E-09F2-45EB-A85B-915C63C52718}" destId="{1FA1702A-CF17-4FC5-878D-FB76B9FA9B32}" srcOrd="1" destOrd="0" presId="urn:microsoft.com/office/officeart/2009/layout/CircleArrowProcess"/>
    <dgm:cxn modelId="{339EA025-2C9F-448B-816F-1AF9FAC18673}" type="presParOf" srcId="{F697141E-09F2-45EB-A85B-915C63C52718}" destId="{F60172FC-A26B-49D7-96D9-3A6C2411C16A}" srcOrd="2" destOrd="0" presId="urn:microsoft.com/office/officeart/2009/layout/CircleArrowProcess"/>
    <dgm:cxn modelId="{7F6C430E-FEFA-400A-B6D7-2B369A2B368E}" type="presParOf" srcId="{F60172FC-A26B-49D7-96D9-3A6C2411C16A}" destId="{3CAEF43A-5430-4201-A09B-0198284B593A}" srcOrd="0" destOrd="0" presId="urn:microsoft.com/office/officeart/2009/layout/CircleArrowProcess"/>
    <dgm:cxn modelId="{B043B4F1-3E25-4A3B-8F46-7C2EBB09D665}" type="presParOf" srcId="{F697141E-09F2-45EB-A85B-915C63C52718}" destId="{7670BCFA-81C0-4BEB-A58A-E139957151E8}" srcOrd="3" destOrd="0" presId="urn:microsoft.com/office/officeart/2009/layout/CircleArrowProcess"/>
    <dgm:cxn modelId="{180137DB-8C49-46F2-B4A2-DBF9D1533F95}" type="presParOf" srcId="{F697141E-09F2-45EB-A85B-915C63C52718}" destId="{89925E51-285D-477F-9BBA-7597A8EA1180}" srcOrd="4" destOrd="0" presId="urn:microsoft.com/office/officeart/2009/layout/CircleArrowProcess"/>
    <dgm:cxn modelId="{66284BEE-9804-4509-9559-67FE820281D5}" type="presParOf" srcId="{89925E51-285D-477F-9BBA-7597A8EA1180}" destId="{876B5F96-1019-4694-A5C8-DB1A60625332}" srcOrd="0" destOrd="0" presId="urn:microsoft.com/office/officeart/2009/layout/CircleArrowProcess"/>
    <dgm:cxn modelId="{D1B01EBB-BCF2-428A-9F1C-4B55343E01AA}" type="presParOf" srcId="{F697141E-09F2-45EB-A85B-915C63C52718}" destId="{1830A9E5-62E8-47BA-9A83-AA16A06621D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DBEB85-62E3-413F-8E0D-E49275E9A1D2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600C8A-7B91-4264-9912-B3C143DCD27B}">
      <dgm:prSet custT="1"/>
      <dgm:spPr/>
      <dgm:t>
        <a:bodyPr/>
        <a:lstStyle/>
        <a:p>
          <a:pPr rtl="0"/>
          <a:r>
            <a:rPr lang="hr-HR" sz="1600" dirty="0" smtClean="0"/>
            <a:t>opće značajke</a:t>
          </a:r>
          <a:endParaRPr lang="hr-HR" sz="1600" dirty="0"/>
        </a:p>
      </dgm:t>
    </dgm:pt>
    <dgm:pt modelId="{769E24F7-68A0-4B87-B601-74983818AB17}" type="parTrans" cxnId="{B8F34EA9-801A-4CF3-8168-74F838F828EB}">
      <dgm:prSet/>
      <dgm:spPr/>
      <dgm:t>
        <a:bodyPr/>
        <a:lstStyle/>
        <a:p>
          <a:endParaRPr lang="hr-HR"/>
        </a:p>
      </dgm:t>
    </dgm:pt>
    <dgm:pt modelId="{538EFD47-6B03-4F00-9A5E-F6514B3F8CD6}" type="sibTrans" cxnId="{B8F34EA9-801A-4CF3-8168-74F838F828EB}">
      <dgm:prSet/>
      <dgm:spPr/>
      <dgm:t>
        <a:bodyPr/>
        <a:lstStyle/>
        <a:p>
          <a:endParaRPr lang="hr-HR"/>
        </a:p>
      </dgm:t>
    </dgm:pt>
    <dgm:pt modelId="{F14EFFAD-DEBA-4DE1-984E-53D6C332209C}">
      <dgm:prSet custT="1"/>
      <dgm:spPr/>
      <dgm:t>
        <a:bodyPr/>
        <a:lstStyle/>
        <a:p>
          <a:pPr rtl="0"/>
          <a:r>
            <a:rPr lang="hr-HR" sz="2400" dirty="0" smtClean="0"/>
            <a:t>  </a:t>
          </a:r>
          <a:endParaRPr lang="hr-HR" sz="2400" dirty="0"/>
        </a:p>
      </dgm:t>
    </dgm:pt>
    <dgm:pt modelId="{AE637D85-53F8-4DA7-818E-FBBC6F10FCD1}" type="parTrans" cxnId="{FDE7F356-68E8-4173-9048-E7E449246C81}">
      <dgm:prSet/>
      <dgm:spPr/>
      <dgm:t>
        <a:bodyPr/>
        <a:lstStyle/>
        <a:p>
          <a:endParaRPr lang="hr-HR"/>
        </a:p>
      </dgm:t>
    </dgm:pt>
    <dgm:pt modelId="{29ED18D0-B7F5-4D21-8DA0-1FC6B450A01A}" type="sibTrans" cxnId="{FDE7F356-68E8-4173-9048-E7E449246C81}">
      <dgm:prSet/>
      <dgm:spPr/>
      <dgm:t>
        <a:bodyPr/>
        <a:lstStyle/>
        <a:p>
          <a:endParaRPr lang="hr-HR"/>
        </a:p>
      </dgm:t>
    </dgm:pt>
    <dgm:pt modelId="{A657EF24-C727-4735-BD6B-8F3C0262BCEC}">
      <dgm:prSet custT="1"/>
      <dgm:spPr/>
      <dgm:t>
        <a:bodyPr/>
        <a:lstStyle/>
        <a:p>
          <a:pPr rtl="0"/>
          <a:endParaRPr lang="hr-HR" sz="1600" dirty="0"/>
        </a:p>
      </dgm:t>
    </dgm:pt>
    <dgm:pt modelId="{9D8F695F-AF1B-4F6E-BFC5-774D45C3FE72}" type="parTrans" cxnId="{C6016A88-7C29-4E6F-BBE8-DD2EC199940A}">
      <dgm:prSet/>
      <dgm:spPr/>
      <dgm:t>
        <a:bodyPr/>
        <a:lstStyle/>
        <a:p>
          <a:endParaRPr lang="hr-HR"/>
        </a:p>
      </dgm:t>
    </dgm:pt>
    <dgm:pt modelId="{CBE5FF9E-660C-4BB5-BFDB-6393A40C9781}" type="sibTrans" cxnId="{C6016A88-7C29-4E6F-BBE8-DD2EC199940A}">
      <dgm:prSet/>
      <dgm:spPr/>
      <dgm:t>
        <a:bodyPr/>
        <a:lstStyle/>
        <a:p>
          <a:endParaRPr lang="hr-HR"/>
        </a:p>
      </dgm:t>
    </dgm:pt>
    <dgm:pt modelId="{F697141E-09F2-45EB-A85B-915C63C52718}" type="pres">
      <dgm:prSet presAssocID="{B4DBEB85-62E3-413F-8E0D-E49275E9A1D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3EC4373-9A4F-4F69-B0F4-897D9E772509}" type="pres">
      <dgm:prSet presAssocID="{E6600C8A-7B91-4264-9912-B3C143DCD27B}" presName="Accent1" presStyleCnt="0"/>
      <dgm:spPr/>
    </dgm:pt>
    <dgm:pt modelId="{3ECFF8B1-8BAC-4B93-8D7A-9F56206FD1D5}" type="pres">
      <dgm:prSet presAssocID="{E6600C8A-7B91-4264-9912-B3C143DCD27B}" presName="Accent" presStyleLbl="node1" presStyleIdx="0" presStyleCnt="3"/>
      <dgm:spPr/>
    </dgm:pt>
    <dgm:pt modelId="{1FA1702A-CF17-4FC5-878D-FB76B9FA9B32}" type="pres">
      <dgm:prSet presAssocID="{E6600C8A-7B91-4264-9912-B3C143DCD27B}" presName="Parent1" presStyleLbl="revTx" presStyleIdx="0" presStyleCnt="3" custScaleX="118513" custScaleY="1669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0172FC-A26B-49D7-96D9-3A6C2411C16A}" type="pres">
      <dgm:prSet presAssocID="{F14EFFAD-DEBA-4DE1-984E-53D6C332209C}" presName="Accent2" presStyleCnt="0"/>
      <dgm:spPr/>
    </dgm:pt>
    <dgm:pt modelId="{3CAEF43A-5430-4201-A09B-0198284B593A}" type="pres">
      <dgm:prSet presAssocID="{F14EFFAD-DEBA-4DE1-984E-53D6C332209C}" presName="Accent" presStyleLbl="node1" presStyleIdx="1" presStyleCnt="3"/>
      <dgm:spPr/>
    </dgm:pt>
    <dgm:pt modelId="{7670BCFA-81C0-4BEB-A58A-E139957151E8}" type="pres">
      <dgm:prSet presAssocID="{F14EFFAD-DEBA-4DE1-984E-53D6C332209C}" presName="Parent2" presStyleLbl="revTx" presStyleIdx="1" presStyleCnt="3" custScaleX="1189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925E51-285D-477F-9BBA-7597A8EA1180}" type="pres">
      <dgm:prSet presAssocID="{A657EF24-C727-4735-BD6B-8F3C0262BCEC}" presName="Accent3" presStyleCnt="0"/>
      <dgm:spPr/>
    </dgm:pt>
    <dgm:pt modelId="{876B5F96-1019-4694-A5C8-DB1A60625332}" type="pres">
      <dgm:prSet presAssocID="{A657EF24-C727-4735-BD6B-8F3C0262BCEC}" presName="Accent" presStyleLbl="node1" presStyleIdx="2" presStyleCnt="3"/>
      <dgm:spPr/>
    </dgm:pt>
    <dgm:pt modelId="{1830A9E5-62E8-47BA-9A83-AA16A06621D2}" type="pres">
      <dgm:prSet presAssocID="{A657EF24-C727-4735-BD6B-8F3C0262BCEC}" presName="Parent3" presStyleLbl="revTx" presStyleIdx="2" presStyleCnt="3" custScaleX="1189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E975DEB-4F9B-4C25-A460-247D15354038}" type="presOf" srcId="{E6600C8A-7B91-4264-9912-B3C143DCD27B}" destId="{1FA1702A-CF17-4FC5-878D-FB76B9FA9B32}" srcOrd="0" destOrd="0" presId="urn:microsoft.com/office/officeart/2009/layout/CircleArrowProcess"/>
    <dgm:cxn modelId="{6D88F9C4-4E15-41CA-AD61-DE1B196F13F9}" type="presOf" srcId="{B4DBEB85-62E3-413F-8E0D-E49275E9A1D2}" destId="{F697141E-09F2-45EB-A85B-915C63C52718}" srcOrd="0" destOrd="0" presId="urn:microsoft.com/office/officeart/2009/layout/CircleArrowProcess"/>
    <dgm:cxn modelId="{0A4C598E-A689-4B13-B5A3-710CB158CD15}" type="presOf" srcId="{A657EF24-C727-4735-BD6B-8F3C0262BCEC}" destId="{1830A9E5-62E8-47BA-9A83-AA16A06621D2}" srcOrd="0" destOrd="0" presId="urn:microsoft.com/office/officeart/2009/layout/CircleArrowProcess"/>
    <dgm:cxn modelId="{75D0D5CF-AFA8-4C89-B3F1-AA0317C2134D}" type="presOf" srcId="{F14EFFAD-DEBA-4DE1-984E-53D6C332209C}" destId="{7670BCFA-81C0-4BEB-A58A-E139957151E8}" srcOrd="0" destOrd="0" presId="urn:microsoft.com/office/officeart/2009/layout/CircleArrowProcess"/>
    <dgm:cxn modelId="{C6016A88-7C29-4E6F-BBE8-DD2EC199940A}" srcId="{B4DBEB85-62E3-413F-8E0D-E49275E9A1D2}" destId="{A657EF24-C727-4735-BD6B-8F3C0262BCEC}" srcOrd="2" destOrd="0" parTransId="{9D8F695F-AF1B-4F6E-BFC5-774D45C3FE72}" sibTransId="{CBE5FF9E-660C-4BB5-BFDB-6393A40C9781}"/>
    <dgm:cxn modelId="{B8F34EA9-801A-4CF3-8168-74F838F828EB}" srcId="{B4DBEB85-62E3-413F-8E0D-E49275E9A1D2}" destId="{E6600C8A-7B91-4264-9912-B3C143DCD27B}" srcOrd="0" destOrd="0" parTransId="{769E24F7-68A0-4B87-B601-74983818AB17}" sibTransId="{538EFD47-6B03-4F00-9A5E-F6514B3F8CD6}"/>
    <dgm:cxn modelId="{FDE7F356-68E8-4173-9048-E7E449246C81}" srcId="{B4DBEB85-62E3-413F-8E0D-E49275E9A1D2}" destId="{F14EFFAD-DEBA-4DE1-984E-53D6C332209C}" srcOrd="1" destOrd="0" parTransId="{AE637D85-53F8-4DA7-818E-FBBC6F10FCD1}" sibTransId="{29ED18D0-B7F5-4D21-8DA0-1FC6B450A01A}"/>
    <dgm:cxn modelId="{A25674DF-7B76-4D7B-B61B-056FD8080858}" type="presParOf" srcId="{F697141E-09F2-45EB-A85B-915C63C52718}" destId="{33EC4373-9A4F-4F69-B0F4-897D9E772509}" srcOrd="0" destOrd="0" presId="urn:microsoft.com/office/officeart/2009/layout/CircleArrowProcess"/>
    <dgm:cxn modelId="{8429B8ED-EC24-426F-87AE-6E9A45D23BA6}" type="presParOf" srcId="{33EC4373-9A4F-4F69-B0F4-897D9E772509}" destId="{3ECFF8B1-8BAC-4B93-8D7A-9F56206FD1D5}" srcOrd="0" destOrd="0" presId="urn:microsoft.com/office/officeart/2009/layout/CircleArrowProcess"/>
    <dgm:cxn modelId="{C7B0FA6A-4D6A-41ED-8208-65B04223667A}" type="presParOf" srcId="{F697141E-09F2-45EB-A85B-915C63C52718}" destId="{1FA1702A-CF17-4FC5-878D-FB76B9FA9B32}" srcOrd="1" destOrd="0" presId="urn:microsoft.com/office/officeart/2009/layout/CircleArrowProcess"/>
    <dgm:cxn modelId="{635042BF-9AF6-4CF7-ACEC-F4040AABD926}" type="presParOf" srcId="{F697141E-09F2-45EB-A85B-915C63C52718}" destId="{F60172FC-A26B-49D7-96D9-3A6C2411C16A}" srcOrd="2" destOrd="0" presId="urn:microsoft.com/office/officeart/2009/layout/CircleArrowProcess"/>
    <dgm:cxn modelId="{30D79C69-47DA-4C92-A8C3-D9466C09FF11}" type="presParOf" srcId="{F60172FC-A26B-49D7-96D9-3A6C2411C16A}" destId="{3CAEF43A-5430-4201-A09B-0198284B593A}" srcOrd="0" destOrd="0" presId="urn:microsoft.com/office/officeart/2009/layout/CircleArrowProcess"/>
    <dgm:cxn modelId="{66F41B76-C67A-46F2-9604-524D253A1BA6}" type="presParOf" srcId="{F697141E-09F2-45EB-A85B-915C63C52718}" destId="{7670BCFA-81C0-4BEB-A58A-E139957151E8}" srcOrd="3" destOrd="0" presId="urn:microsoft.com/office/officeart/2009/layout/CircleArrowProcess"/>
    <dgm:cxn modelId="{FE5CF334-AE98-483D-ABE3-D52FB6AF6730}" type="presParOf" srcId="{F697141E-09F2-45EB-A85B-915C63C52718}" destId="{89925E51-285D-477F-9BBA-7597A8EA1180}" srcOrd="4" destOrd="0" presId="urn:microsoft.com/office/officeart/2009/layout/CircleArrowProcess"/>
    <dgm:cxn modelId="{4EEC6952-C350-46FC-A205-F85448E93EF9}" type="presParOf" srcId="{89925E51-285D-477F-9BBA-7597A8EA1180}" destId="{876B5F96-1019-4694-A5C8-DB1A60625332}" srcOrd="0" destOrd="0" presId="urn:microsoft.com/office/officeart/2009/layout/CircleArrowProcess"/>
    <dgm:cxn modelId="{96CBDDF6-CDA5-45E2-8A2C-6D072A424732}" type="presParOf" srcId="{F697141E-09F2-45EB-A85B-915C63C52718}" destId="{1830A9E5-62E8-47BA-9A83-AA16A06621D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DBEB85-62E3-413F-8E0D-E49275E9A1D2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600C8A-7B91-4264-9912-B3C143DCD27B}">
      <dgm:prSet custT="1"/>
      <dgm:spPr/>
      <dgm:t>
        <a:bodyPr/>
        <a:lstStyle/>
        <a:p>
          <a:pPr rtl="0"/>
          <a:endParaRPr lang="hr-HR" sz="1600" dirty="0"/>
        </a:p>
      </dgm:t>
    </dgm:pt>
    <dgm:pt modelId="{769E24F7-68A0-4B87-B601-74983818AB17}" type="parTrans" cxnId="{B8F34EA9-801A-4CF3-8168-74F838F828EB}">
      <dgm:prSet/>
      <dgm:spPr/>
      <dgm:t>
        <a:bodyPr/>
        <a:lstStyle/>
        <a:p>
          <a:endParaRPr lang="hr-HR"/>
        </a:p>
      </dgm:t>
    </dgm:pt>
    <dgm:pt modelId="{538EFD47-6B03-4F00-9A5E-F6514B3F8CD6}" type="sibTrans" cxnId="{B8F34EA9-801A-4CF3-8168-74F838F828EB}">
      <dgm:prSet/>
      <dgm:spPr/>
      <dgm:t>
        <a:bodyPr/>
        <a:lstStyle/>
        <a:p>
          <a:endParaRPr lang="hr-HR"/>
        </a:p>
      </dgm:t>
    </dgm:pt>
    <dgm:pt modelId="{F14EFFAD-DEBA-4DE1-984E-53D6C332209C}">
      <dgm:prSet custT="1"/>
      <dgm:spPr/>
      <dgm:t>
        <a:bodyPr/>
        <a:lstStyle/>
        <a:p>
          <a:pPr rtl="0"/>
          <a:r>
            <a:rPr lang="hr-HR" sz="1600" dirty="0" smtClean="0"/>
            <a:t>prednosti </a:t>
          </a:r>
          <a:r>
            <a:rPr lang="hr-HR" sz="2400" dirty="0" smtClean="0"/>
            <a:t> </a:t>
          </a:r>
          <a:endParaRPr lang="hr-HR" sz="2400" dirty="0"/>
        </a:p>
      </dgm:t>
    </dgm:pt>
    <dgm:pt modelId="{AE637D85-53F8-4DA7-818E-FBBC6F10FCD1}" type="parTrans" cxnId="{FDE7F356-68E8-4173-9048-E7E449246C81}">
      <dgm:prSet/>
      <dgm:spPr/>
      <dgm:t>
        <a:bodyPr/>
        <a:lstStyle/>
        <a:p>
          <a:endParaRPr lang="hr-HR"/>
        </a:p>
      </dgm:t>
    </dgm:pt>
    <dgm:pt modelId="{29ED18D0-B7F5-4D21-8DA0-1FC6B450A01A}" type="sibTrans" cxnId="{FDE7F356-68E8-4173-9048-E7E449246C81}">
      <dgm:prSet/>
      <dgm:spPr/>
      <dgm:t>
        <a:bodyPr/>
        <a:lstStyle/>
        <a:p>
          <a:endParaRPr lang="hr-HR"/>
        </a:p>
      </dgm:t>
    </dgm:pt>
    <dgm:pt modelId="{A657EF24-C727-4735-BD6B-8F3C0262BCEC}">
      <dgm:prSet custT="1"/>
      <dgm:spPr/>
      <dgm:t>
        <a:bodyPr/>
        <a:lstStyle/>
        <a:p>
          <a:pPr rtl="0"/>
          <a:endParaRPr lang="hr-HR" sz="1600" dirty="0"/>
        </a:p>
      </dgm:t>
    </dgm:pt>
    <dgm:pt modelId="{9D8F695F-AF1B-4F6E-BFC5-774D45C3FE72}" type="parTrans" cxnId="{C6016A88-7C29-4E6F-BBE8-DD2EC199940A}">
      <dgm:prSet/>
      <dgm:spPr/>
      <dgm:t>
        <a:bodyPr/>
        <a:lstStyle/>
        <a:p>
          <a:endParaRPr lang="hr-HR"/>
        </a:p>
      </dgm:t>
    </dgm:pt>
    <dgm:pt modelId="{CBE5FF9E-660C-4BB5-BFDB-6393A40C9781}" type="sibTrans" cxnId="{C6016A88-7C29-4E6F-BBE8-DD2EC199940A}">
      <dgm:prSet/>
      <dgm:spPr/>
      <dgm:t>
        <a:bodyPr/>
        <a:lstStyle/>
        <a:p>
          <a:endParaRPr lang="hr-HR"/>
        </a:p>
      </dgm:t>
    </dgm:pt>
    <dgm:pt modelId="{F697141E-09F2-45EB-A85B-915C63C52718}" type="pres">
      <dgm:prSet presAssocID="{B4DBEB85-62E3-413F-8E0D-E49275E9A1D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3EC4373-9A4F-4F69-B0F4-897D9E772509}" type="pres">
      <dgm:prSet presAssocID="{E6600C8A-7B91-4264-9912-B3C143DCD27B}" presName="Accent1" presStyleCnt="0"/>
      <dgm:spPr/>
    </dgm:pt>
    <dgm:pt modelId="{3ECFF8B1-8BAC-4B93-8D7A-9F56206FD1D5}" type="pres">
      <dgm:prSet presAssocID="{E6600C8A-7B91-4264-9912-B3C143DCD27B}" presName="Accent" presStyleLbl="node1" presStyleIdx="0" presStyleCnt="3"/>
      <dgm:spPr/>
    </dgm:pt>
    <dgm:pt modelId="{1FA1702A-CF17-4FC5-878D-FB76B9FA9B32}" type="pres">
      <dgm:prSet presAssocID="{E6600C8A-7B91-4264-9912-B3C143DCD27B}" presName="Parent1" presStyleLbl="revTx" presStyleIdx="0" presStyleCnt="3" custScaleX="118513" custScaleY="1669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0172FC-A26B-49D7-96D9-3A6C2411C16A}" type="pres">
      <dgm:prSet presAssocID="{F14EFFAD-DEBA-4DE1-984E-53D6C332209C}" presName="Accent2" presStyleCnt="0"/>
      <dgm:spPr/>
    </dgm:pt>
    <dgm:pt modelId="{3CAEF43A-5430-4201-A09B-0198284B593A}" type="pres">
      <dgm:prSet presAssocID="{F14EFFAD-DEBA-4DE1-984E-53D6C332209C}" presName="Accent" presStyleLbl="node1" presStyleIdx="1" presStyleCnt="3"/>
      <dgm:spPr/>
    </dgm:pt>
    <dgm:pt modelId="{7670BCFA-81C0-4BEB-A58A-E139957151E8}" type="pres">
      <dgm:prSet presAssocID="{F14EFFAD-DEBA-4DE1-984E-53D6C332209C}" presName="Parent2" presStyleLbl="revTx" presStyleIdx="1" presStyleCnt="3" custScaleX="3084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925E51-285D-477F-9BBA-7597A8EA1180}" type="pres">
      <dgm:prSet presAssocID="{A657EF24-C727-4735-BD6B-8F3C0262BCEC}" presName="Accent3" presStyleCnt="0"/>
      <dgm:spPr/>
    </dgm:pt>
    <dgm:pt modelId="{876B5F96-1019-4694-A5C8-DB1A60625332}" type="pres">
      <dgm:prSet presAssocID="{A657EF24-C727-4735-BD6B-8F3C0262BCEC}" presName="Accent" presStyleLbl="node1" presStyleIdx="2" presStyleCnt="3"/>
      <dgm:spPr/>
    </dgm:pt>
    <dgm:pt modelId="{1830A9E5-62E8-47BA-9A83-AA16A06621D2}" type="pres">
      <dgm:prSet presAssocID="{A657EF24-C727-4735-BD6B-8F3C0262BCEC}" presName="Parent3" presStyleLbl="revTx" presStyleIdx="2" presStyleCnt="3" custScaleX="1189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C167003-6F79-4F4A-8E03-0CC8BD774400}" type="presOf" srcId="{E6600C8A-7B91-4264-9912-B3C143DCD27B}" destId="{1FA1702A-CF17-4FC5-878D-FB76B9FA9B32}" srcOrd="0" destOrd="0" presId="urn:microsoft.com/office/officeart/2009/layout/CircleArrowProcess"/>
    <dgm:cxn modelId="{0D4DBF59-E45C-4E8D-9A46-2B261D7951BC}" type="presOf" srcId="{B4DBEB85-62E3-413F-8E0D-E49275E9A1D2}" destId="{F697141E-09F2-45EB-A85B-915C63C52718}" srcOrd="0" destOrd="0" presId="urn:microsoft.com/office/officeart/2009/layout/CircleArrowProcess"/>
    <dgm:cxn modelId="{0E1C8904-3DD3-4C6C-A64C-BA2DEFADC7AF}" type="presOf" srcId="{A657EF24-C727-4735-BD6B-8F3C0262BCEC}" destId="{1830A9E5-62E8-47BA-9A83-AA16A06621D2}" srcOrd="0" destOrd="0" presId="urn:microsoft.com/office/officeart/2009/layout/CircleArrowProcess"/>
    <dgm:cxn modelId="{C6016A88-7C29-4E6F-BBE8-DD2EC199940A}" srcId="{B4DBEB85-62E3-413F-8E0D-E49275E9A1D2}" destId="{A657EF24-C727-4735-BD6B-8F3C0262BCEC}" srcOrd="2" destOrd="0" parTransId="{9D8F695F-AF1B-4F6E-BFC5-774D45C3FE72}" sibTransId="{CBE5FF9E-660C-4BB5-BFDB-6393A40C9781}"/>
    <dgm:cxn modelId="{B8F34EA9-801A-4CF3-8168-74F838F828EB}" srcId="{B4DBEB85-62E3-413F-8E0D-E49275E9A1D2}" destId="{E6600C8A-7B91-4264-9912-B3C143DCD27B}" srcOrd="0" destOrd="0" parTransId="{769E24F7-68A0-4B87-B601-74983818AB17}" sibTransId="{538EFD47-6B03-4F00-9A5E-F6514B3F8CD6}"/>
    <dgm:cxn modelId="{3F2CD6C6-A244-4D41-B7EE-1E55B21BF2B4}" type="presOf" srcId="{F14EFFAD-DEBA-4DE1-984E-53D6C332209C}" destId="{7670BCFA-81C0-4BEB-A58A-E139957151E8}" srcOrd="0" destOrd="0" presId="urn:microsoft.com/office/officeart/2009/layout/CircleArrowProcess"/>
    <dgm:cxn modelId="{FDE7F356-68E8-4173-9048-E7E449246C81}" srcId="{B4DBEB85-62E3-413F-8E0D-E49275E9A1D2}" destId="{F14EFFAD-DEBA-4DE1-984E-53D6C332209C}" srcOrd="1" destOrd="0" parTransId="{AE637D85-53F8-4DA7-818E-FBBC6F10FCD1}" sibTransId="{29ED18D0-B7F5-4D21-8DA0-1FC6B450A01A}"/>
    <dgm:cxn modelId="{0ADE9B51-3B0C-4E33-84D9-44E671A8D6E4}" type="presParOf" srcId="{F697141E-09F2-45EB-A85B-915C63C52718}" destId="{33EC4373-9A4F-4F69-B0F4-897D9E772509}" srcOrd="0" destOrd="0" presId="urn:microsoft.com/office/officeart/2009/layout/CircleArrowProcess"/>
    <dgm:cxn modelId="{9EB34318-EE88-4AB9-8522-4898D6C973D9}" type="presParOf" srcId="{33EC4373-9A4F-4F69-B0F4-897D9E772509}" destId="{3ECFF8B1-8BAC-4B93-8D7A-9F56206FD1D5}" srcOrd="0" destOrd="0" presId="urn:microsoft.com/office/officeart/2009/layout/CircleArrowProcess"/>
    <dgm:cxn modelId="{2FE8DA96-9AAE-4B29-9290-D8AEA85FC4D9}" type="presParOf" srcId="{F697141E-09F2-45EB-A85B-915C63C52718}" destId="{1FA1702A-CF17-4FC5-878D-FB76B9FA9B32}" srcOrd="1" destOrd="0" presId="urn:microsoft.com/office/officeart/2009/layout/CircleArrowProcess"/>
    <dgm:cxn modelId="{21C39388-7B90-4B97-8EBE-5B7B74DD3448}" type="presParOf" srcId="{F697141E-09F2-45EB-A85B-915C63C52718}" destId="{F60172FC-A26B-49D7-96D9-3A6C2411C16A}" srcOrd="2" destOrd="0" presId="urn:microsoft.com/office/officeart/2009/layout/CircleArrowProcess"/>
    <dgm:cxn modelId="{9ED9C072-C325-4957-9001-21F4F1920C32}" type="presParOf" srcId="{F60172FC-A26B-49D7-96D9-3A6C2411C16A}" destId="{3CAEF43A-5430-4201-A09B-0198284B593A}" srcOrd="0" destOrd="0" presId="urn:microsoft.com/office/officeart/2009/layout/CircleArrowProcess"/>
    <dgm:cxn modelId="{84133456-27F1-4546-9642-4BAF02ACC9F1}" type="presParOf" srcId="{F697141E-09F2-45EB-A85B-915C63C52718}" destId="{7670BCFA-81C0-4BEB-A58A-E139957151E8}" srcOrd="3" destOrd="0" presId="urn:microsoft.com/office/officeart/2009/layout/CircleArrowProcess"/>
    <dgm:cxn modelId="{93D930F6-8672-48BD-A350-6A1623AB9521}" type="presParOf" srcId="{F697141E-09F2-45EB-A85B-915C63C52718}" destId="{89925E51-285D-477F-9BBA-7597A8EA1180}" srcOrd="4" destOrd="0" presId="urn:microsoft.com/office/officeart/2009/layout/CircleArrowProcess"/>
    <dgm:cxn modelId="{ED580561-45AB-4C72-A270-B0127106F2BB}" type="presParOf" srcId="{89925E51-285D-477F-9BBA-7597A8EA1180}" destId="{876B5F96-1019-4694-A5C8-DB1A60625332}" srcOrd="0" destOrd="0" presId="urn:microsoft.com/office/officeart/2009/layout/CircleArrowProcess"/>
    <dgm:cxn modelId="{E0220803-57C3-445A-AFDF-BD18AA247F27}" type="presParOf" srcId="{F697141E-09F2-45EB-A85B-915C63C52718}" destId="{1830A9E5-62E8-47BA-9A83-AA16A06621D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DBEB85-62E3-413F-8E0D-E49275E9A1D2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600C8A-7B91-4264-9912-B3C143DCD27B}">
      <dgm:prSet custT="1"/>
      <dgm:spPr/>
      <dgm:t>
        <a:bodyPr/>
        <a:lstStyle/>
        <a:p>
          <a:pPr rtl="0"/>
          <a:endParaRPr lang="hr-HR" sz="1600" dirty="0"/>
        </a:p>
      </dgm:t>
    </dgm:pt>
    <dgm:pt modelId="{769E24F7-68A0-4B87-B601-74983818AB17}" type="parTrans" cxnId="{B8F34EA9-801A-4CF3-8168-74F838F828EB}">
      <dgm:prSet/>
      <dgm:spPr/>
      <dgm:t>
        <a:bodyPr/>
        <a:lstStyle/>
        <a:p>
          <a:endParaRPr lang="hr-HR"/>
        </a:p>
      </dgm:t>
    </dgm:pt>
    <dgm:pt modelId="{538EFD47-6B03-4F00-9A5E-F6514B3F8CD6}" type="sibTrans" cxnId="{B8F34EA9-801A-4CF3-8168-74F838F828EB}">
      <dgm:prSet/>
      <dgm:spPr/>
      <dgm:t>
        <a:bodyPr/>
        <a:lstStyle/>
        <a:p>
          <a:endParaRPr lang="hr-HR"/>
        </a:p>
      </dgm:t>
    </dgm:pt>
    <dgm:pt modelId="{F14EFFAD-DEBA-4DE1-984E-53D6C332209C}">
      <dgm:prSet custT="1"/>
      <dgm:spPr/>
      <dgm:t>
        <a:bodyPr/>
        <a:lstStyle/>
        <a:p>
          <a:pPr rtl="0"/>
          <a:r>
            <a:rPr lang="hr-HR" sz="2400" dirty="0" smtClean="0"/>
            <a:t>  </a:t>
          </a:r>
          <a:endParaRPr lang="hr-HR" sz="2400" dirty="0"/>
        </a:p>
      </dgm:t>
    </dgm:pt>
    <dgm:pt modelId="{AE637D85-53F8-4DA7-818E-FBBC6F10FCD1}" type="parTrans" cxnId="{FDE7F356-68E8-4173-9048-E7E449246C81}">
      <dgm:prSet/>
      <dgm:spPr/>
      <dgm:t>
        <a:bodyPr/>
        <a:lstStyle/>
        <a:p>
          <a:endParaRPr lang="hr-HR"/>
        </a:p>
      </dgm:t>
    </dgm:pt>
    <dgm:pt modelId="{29ED18D0-B7F5-4D21-8DA0-1FC6B450A01A}" type="sibTrans" cxnId="{FDE7F356-68E8-4173-9048-E7E449246C81}">
      <dgm:prSet/>
      <dgm:spPr/>
      <dgm:t>
        <a:bodyPr/>
        <a:lstStyle/>
        <a:p>
          <a:endParaRPr lang="hr-HR"/>
        </a:p>
      </dgm:t>
    </dgm:pt>
    <dgm:pt modelId="{A657EF24-C727-4735-BD6B-8F3C0262BCEC}">
      <dgm:prSet custT="1"/>
      <dgm:spPr/>
      <dgm:t>
        <a:bodyPr/>
        <a:lstStyle/>
        <a:p>
          <a:pPr rtl="0"/>
          <a:r>
            <a:rPr lang="hr-HR" sz="1600" dirty="0" smtClean="0"/>
            <a:t>nedostaci</a:t>
          </a:r>
          <a:endParaRPr lang="hr-HR" sz="1600" dirty="0"/>
        </a:p>
      </dgm:t>
    </dgm:pt>
    <dgm:pt modelId="{9D8F695F-AF1B-4F6E-BFC5-774D45C3FE72}" type="parTrans" cxnId="{C6016A88-7C29-4E6F-BBE8-DD2EC199940A}">
      <dgm:prSet/>
      <dgm:spPr/>
      <dgm:t>
        <a:bodyPr/>
        <a:lstStyle/>
        <a:p>
          <a:endParaRPr lang="hr-HR"/>
        </a:p>
      </dgm:t>
    </dgm:pt>
    <dgm:pt modelId="{CBE5FF9E-660C-4BB5-BFDB-6393A40C9781}" type="sibTrans" cxnId="{C6016A88-7C29-4E6F-BBE8-DD2EC199940A}">
      <dgm:prSet/>
      <dgm:spPr/>
      <dgm:t>
        <a:bodyPr/>
        <a:lstStyle/>
        <a:p>
          <a:endParaRPr lang="hr-HR"/>
        </a:p>
      </dgm:t>
    </dgm:pt>
    <dgm:pt modelId="{F697141E-09F2-45EB-A85B-915C63C52718}" type="pres">
      <dgm:prSet presAssocID="{B4DBEB85-62E3-413F-8E0D-E49275E9A1D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3EC4373-9A4F-4F69-B0F4-897D9E772509}" type="pres">
      <dgm:prSet presAssocID="{E6600C8A-7B91-4264-9912-B3C143DCD27B}" presName="Accent1" presStyleCnt="0"/>
      <dgm:spPr/>
    </dgm:pt>
    <dgm:pt modelId="{3ECFF8B1-8BAC-4B93-8D7A-9F56206FD1D5}" type="pres">
      <dgm:prSet presAssocID="{E6600C8A-7B91-4264-9912-B3C143DCD27B}" presName="Accent" presStyleLbl="node1" presStyleIdx="0" presStyleCnt="3"/>
      <dgm:spPr/>
    </dgm:pt>
    <dgm:pt modelId="{1FA1702A-CF17-4FC5-878D-FB76B9FA9B32}" type="pres">
      <dgm:prSet presAssocID="{E6600C8A-7B91-4264-9912-B3C143DCD27B}" presName="Parent1" presStyleLbl="revTx" presStyleIdx="0" presStyleCnt="3" custScaleX="118513" custScaleY="1669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0172FC-A26B-49D7-96D9-3A6C2411C16A}" type="pres">
      <dgm:prSet presAssocID="{F14EFFAD-DEBA-4DE1-984E-53D6C332209C}" presName="Accent2" presStyleCnt="0"/>
      <dgm:spPr/>
    </dgm:pt>
    <dgm:pt modelId="{3CAEF43A-5430-4201-A09B-0198284B593A}" type="pres">
      <dgm:prSet presAssocID="{F14EFFAD-DEBA-4DE1-984E-53D6C332209C}" presName="Accent" presStyleLbl="node1" presStyleIdx="1" presStyleCnt="3"/>
      <dgm:spPr/>
    </dgm:pt>
    <dgm:pt modelId="{7670BCFA-81C0-4BEB-A58A-E139957151E8}" type="pres">
      <dgm:prSet presAssocID="{F14EFFAD-DEBA-4DE1-984E-53D6C332209C}" presName="Parent2" presStyleLbl="revTx" presStyleIdx="1" presStyleCnt="3" custScaleX="1189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925E51-285D-477F-9BBA-7597A8EA1180}" type="pres">
      <dgm:prSet presAssocID="{A657EF24-C727-4735-BD6B-8F3C0262BCEC}" presName="Accent3" presStyleCnt="0"/>
      <dgm:spPr/>
    </dgm:pt>
    <dgm:pt modelId="{876B5F96-1019-4694-A5C8-DB1A60625332}" type="pres">
      <dgm:prSet presAssocID="{A657EF24-C727-4735-BD6B-8F3C0262BCEC}" presName="Accent" presStyleLbl="node1" presStyleIdx="2" presStyleCnt="3"/>
      <dgm:spPr/>
    </dgm:pt>
    <dgm:pt modelId="{1830A9E5-62E8-47BA-9A83-AA16A06621D2}" type="pres">
      <dgm:prSet presAssocID="{A657EF24-C727-4735-BD6B-8F3C0262BCEC}" presName="Parent3" presStyleLbl="revTx" presStyleIdx="2" presStyleCnt="3" custScaleX="1189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6016A88-7C29-4E6F-BBE8-DD2EC199940A}" srcId="{B4DBEB85-62E3-413F-8E0D-E49275E9A1D2}" destId="{A657EF24-C727-4735-BD6B-8F3C0262BCEC}" srcOrd="2" destOrd="0" parTransId="{9D8F695F-AF1B-4F6E-BFC5-774D45C3FE72}" sibTransId="{CBE5FF9E-660C-4BB5-BFDB-6393A40C9781}"/>
    <dgm:cxn modelId="{B8F34EA9-801A-4CF3-8168-74F838F828EB}" srcId="{B4DBEB85-62E3-413F-8E0D-E49275E9A1D2}" destId="{E6600C8A-7B91-4264-9912-B3C143DCD27B}" srcOrd="0" destOrd="0" parTransId="{769E24F7-68A0-4B87-B601-74983818AB17}" sibTransId="{538EFD47-6B03-4F00-9A5E-F6514B3F8CD6}"/>
    <dgm:cxn modelId="{0BC3C203-C97E-4629-95A8-0738696883D9}" type="presOf" srcId="{F14EFFAD-DEBA-4DE1-984E-53D6C332209C}" destId="{7670BCFA-81C0-4BEB-A58A-E139957151E8}" srcOrd="0" destOrd="0" presId="urn:microsoft.com/office/officeart/2009/layout/CircleArrowProcess"/>
    <dgm:cxn modelId="{7360DED5-4E28-47F8-AB94-725CC490260E}" type="presOf" srcId="{A657EF24-C727-4735-BD6B-8F3C0262BCEC}" destId="{1830A9E5-62E8-47BA-9A83-AA16A06621D2}" srcOrd="0" destOrd="0" presId="urn:microsoft.com/office/officeart/2009/layout/CircleArrowProcess"/>
    <dgm:cxn modelId="{A4474B11-9B6D-4E38-A47F-512FF25FC197}" type="presOf" srcId="{E6600C8A-7B91-4264-9912-B3C143DCD27B}" destId="{1FA1702A-CF17-4FC5-878D-FB76B9FA9B32}" srcOrd="0" destOrd="0" presId="urn:microsoft.com/office/officeart/2009/layout/CircleArrowProcess"/>
    <dgm:cxn modelId="{FDE7F356-68E8-4173-9048-E7E449246C81}" srcId="{B4DBEB85-62E3-413F-8E0D-E49275E9A1D2}" destId="{F14EFFAD-DEBA-4DE1-984E-53D6C332209C}" srcOrd="1" destOrd="0" parTransId="{AE637D85-53F8-4DA7-818E-FBBC6F10FCD1}" sibTransId="{29ED18D0-B7F5-4D21-8DA0-1FC6B450A01A}"/>
    <dgm:cxn modelId="{4CEDEFF7-BF5E-4E79-B66A-DB8180473A60}" type="presOf" srcId="{B4DBEB85-62E3-413F-8E0D-E49275E9A1D2}" destId="{F697141E-09F2-45EB-A85B-915C63C52718}" srcOrd="0" destOrd="0" presId="urn:microsoft.com/office/officeart/2009/layout/CircleArrowProcess"/>
    <dgm:cxn modelId="{D1C1E118-847D-4644-9749-BD1B0B4A5FC9}" type="presParOf" srcId="{F697141E-09F2-45EB-A85B-915C63C52718}" destId="{33EC4373-9A4F-4F69-B0F4-897D9E772509}" srcOrd="0" destOrd="0" presId="urn:microsoft.com/office/officeart/2009/layout/CircleArrowProcess"/>
    <dgm:cxn modelId="{575E5D2B-0A8A-4825-B566-892FC0BF0C08}" type="presParOf" srcId="{33EC4373-9A4F-4F69-B0F4-897D9E772509}" destId="{3ECFF8B1-8BAC-4B93-8D7A-9F56206FD1D5}" srcOrd="0" destOrd="0" presId="urn:microsoft.com/office/officeart/2009/layout/CircleArrowProcess"/>
    <dgm:cxn modelId="{668EC142-382D-489F-ACFE-0E4711B0F3BB}" type="presParOf" srcId="{F697141E-09F2-45EB-A85B-915C63C52718}" destId="{1FA1702A-CF17-4FC5-878D-FB76B9FA9B32}" srcOrd="1" destOrd="0" presId="urn:microsoft.com/office/officeart/2009/layout/CircleArrowProcess"/>
    <dgm:cxn modelId="{F0375BA2-ED62-429D-941B-6CD6E30C6150}" type="presParOf" srcId="{F697141E-09F2-45EB-A85B-915C63C52718}" destId="{F60172FC-A26B-49D7-96D9-3A6C2411C16A}" srcOrd="2" destOrd="0" presId="urn:microsoft.com/office/officeart/2009/layout/CircleArrowProcess"/>
    <dgm:cxn modelId="{195FB265-816D-4DD3-A5B8-34E10F70E96D}" type="presParOf" srcId="{F60172FC-A26B-49D7-96D9-3A6C2411C16A}" destId="{3CAEF43A-5430-4201-A09B-0198284B593A}" srcOrd="0" destOrd="0" presId="urn:microsoft.com/office/officeart/2009/layout/CircleArrowProcess"/>
    <dgm:cxn modelId="{3A042DFB-AF76-4DE7-AF7C-268674FF2D0F}" type="presParOf" srcId="{F697141E-09F2-45EB-A85B-915C63C52718}" destId="{7670BCFA-81C0-4BEB-A58A-E139957151E8}" srcOrd="3" destOrd="0" presId="urn:microsoft.com/office/officeart/2009/layout/CircleArrowProcess"/>
    <dgm:cxn modelId="{7D4F23E9-5DEB-477E-B066-D10CC351CFE2}" type="presParOf" srcId="{F697141E-09F2-45EB-A85B-915C63C52718}" destId="{89925E51-285D-477F-9BBA-7597A8EA1180}" srcOrd="4" destOrd="0" presId="urn:microsoft.com/office/officeart/2009/layout/CircleArrowProcess"/>
    <dgm:cxn modelId="{5E357B40-FBE5-4461-A3D1-BD3012902089}" type="presParOf" srcId="{89925E51-285D-477F-9BBA-7597A8EA1180}" destId="{876B5F96-1019-4694-A5C8-DB1A60625332}" srcOrd="0" destOrd="0" presId="urn:microsoft.com/office/officeart/2009/layout/CircleArrowProcess"/>
    <dgm:cxn modelId="{8217C889-AD2D-4CF7-8DB8-6F254206A911}" type="presParOf" srcId="{F697141E-09F2-45EB-A85B-915C63C52718}" destId="{1830A9E5-62E8-47BA-9A83-AA16A06621D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DBEB85-62E3-413F-8E0D-E49275E9A1D2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600C8A-7B91-4264-9912-B3C143DCD27B}">
      <dgm:prSet custT="1"/>
      <dgm:spPr/>
      <dgm:t>
        <a:bodyPr/>
        <a:lstStyle/>
        <a:p>
          <a:pPr rtl="0"/>
          <a:endParaRPr lang="hr-HR" sz="1600" dirty="0"/>
        </a:p>
      </dgm:t>
    </dgm:pt>
    <dgm:pt modelId="{769E24F7-68A0-4B87-B601-74983818AB17}" type="parTrans" cxnId="{B8F34EA9-801A-4CF3-8168-74F838F828EB}">
      <dgm:prSet/>
      <dgm:spPr/>
      <dgm:t>
        <a:bodyPr/>
        <a:lstStyle/>
        <a:p>
          <a:endParaRPr lang="hr-HR"/>
        </a:p>
      </dgm:t>
    </dgm:pt>
    <dgm:pt modelId="{538EFD47-6B03-4F00-9A5E-F6514B3F8CD6}" type="sibTrans" cxnId="{B8F34EA9-801A-4CF3-8168-74F838F828EB}">
      <dgm:prSet/>
      <dgm:spPr/>
      <dgm:t>
        <a:bodyPr/>
        <a:lstStyle/>
        <a:p>
          <a:endParaRPr lang="hr-HR"/>
        </a:p>
      </dgm:t>
    </dgm:pt>
    <dgm:pt modelId="{F14EFFAD-DEBA-4DE1-984E-53D6C332209C}">
      <dgm:prSet custT="1"/>
      <dgm:spPr/>
      <dgm:t>
        <a:bodyPr/>
        <a:lstStyle/>
        <a:p>
          <a:pPr rtl="0"/>
          <a:r>
            <a:rPr lang="hr-HR" sz="2400" dirty="0" smtClean="0"/>
            <a:t>  </a:t>
          </a:r>
          <a:endParaRPr lang="hr-HR" sz="2400" dirty="0"/>
        </a:p>
      </dgm:t>
    </dgm:pt>
    <dgm:pt modelId="{AE637D85-53F8-4DA7-818E-FBBC6F10FCD1}" type="parTrans" cxnId="{FDE7F356-68E8-4173-9048-E7E449246C81}">
      <dgm:prSet/>
      <dgm:spPr/>
      <dgm:t>
        <a:bodyPr/>
        <a:lstStyle/>
        <a:p>
          <a:endParaRPr lang="hr-HR"/>
        </a:p>
      </dgm:t>
    </dgm:pt>
    <dgm:pt modelId="{29ED18D0-B7F5-4D21-8DA0-1FC6B450A01A}" type="sibTrans" cxnId="{FDE7F356-68E8-4173-9048-E7E449246C81}">
      <dgm:prSet/>
      <dgm:spPr/>
      <dgm:t>
        <a:bodyPr/>
        <a:lstStyle/>
        <a:p>
          <a:endParaRPr lang="hr-HR"/>
        </a:p>
      </dgm:t>
    </dgm:pt>
    <dgm:pt modelId="{A657EF24-C727-4735-BD6B-8F3C0262BCEC}">
      <dgm:prSet custT="1"/>
      <dgm:spPr/>
      <dgm:t>
        <a:bodyPr/>
        <a:lstStyle/>
        <a:p>
          <a:pPr rtl="0"/>
          <a:r>
            <a:rPr lang="hr-HR" sz="1600" dirty="0" smtClean="0"/>
            <a:t>nedostaci</a:t>
          </a:r>
          <a:endParaRPr lang="hr-HR" sz="1600" dirty="0"/>
        </a:p>
      </dgm:t>
    </dgm:pt>
    <dgm:pt modelId="{9D8F695F-AF1B-4F6E-BFC5-774D45C3FE72}" type="parTrans" cxnId="{C6016A88-7C29-4E6F-BBE8-DD2EC199940A}">
      <dgm:prSet/>
      <dgm:spPr/>
      <dgm:t>
        <a:bodyPr/>
        <a:lstStyle/>
        <a:p>
          <a:endParaRPr lang="hr-HR"/>
        </a:p>
      </dgm:t>
    </dgm:pt>
    <dgm:pt modelId="{CBE5FF9E-660C-4BB5-BFDB-6393A40C9781}" type="sibTrans" cxnId="{C6016A88-7C29-4E6F-BBE8-DD2EC199940A}">
      <dgm:prSet/>
      <dgm:spPr/>
      <dgm:t>
        <a:bodyPr/>
        <a:lstStyle/>
        <a:p>
          <a:endParaRPr lang="hr-HR"/>
        </a:p>
      </dgm:t>
    </dgm:pt>
    <dgm:pt modelId="{F697141E-09F2-45EB-A85B-915C63C52718}" type="pres">
      <dgm:prSet presAssocID="{B4DBEB85-62E3-413F-8E0D-E49275E9A1D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3EC4373-9A4F-4F69-B0F4-897D9E772509}" type="pres">
      <dgm:prSet presAssocID="{E6600C8A-7B91-4264-9912-B3C143DCD27B}" presName="Accent1" presStyleCnt="0"/>
      <dgm:spPr/>
    </dgm:pt>
    <dgm:pt modelId="{3ECFF8B1-8BAC-4B93-8D7A-9F56206FD1D5}" type="pres">
      <dgm:prSet presAssocID="{E6600C8A-7B91-4264-9912-B3C143DCD27B}" presName="Accent" presStyleLbl="node1" presStyleIdx="0" presStyleCnt="3"/>
      <dgm:spPr/>
    </dgm:pt>
    <dgm:pt modelId="{1FA1702A-CF17-4FC5-878D-FB76B9FA9B32}" type="pres">
      <dgm:prSet presAssocID="{E6600C8A-7B91-4264-9912-B3C143DCD27B}" presName="Parent1" presStyleLbl="revTx" presStyleIdx="0" presStyleCnt="3" custScaleX="118513" custScaleY="1669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0172FC-A26B-49D7-96D9-3A6C2411C16A}" type="pres">
      <dgm:prSet presAssocID="{F14EFFAD-DEBA-4DE1-984E-53D6C332209C}" presName="Accent2" presStyleCnt="0"/>
      <dgm:spPr/>
    </dgm:pt>
    <dgm:pt modelId="{3CAEF43A-5430-4201-A09B-0198284B593A}" type="pres">
      <dgm:prSet presAssocID="{F14EFFAD-DEBA-4DE1-984E-53D6C332209C}" presName="Accent" presStyleLbl="node1" presStyleIdx="1" presStyleCnt="3"/>
      <dgm:spPr/>
    </dgm:pt>
    <dgm:pt modelId="{7670BCFA-81C0-4BEB-A58A-E139957151E8}" type="pres">
      <dgm:prSet presAssocID="{F14EFFAD-DEBA-4DE1-984E-53D6C332209C}" presName="Parent2" presStyleLbl="revTx" presStyleIdx="1" presStyleCnt="3" custScaleX="1189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925E51-285D-477F-9BBA-7597A8EA1180}" type="pres">
      <dgm:prSet presAssocID="{A657EF24-C727-4735-BD6B-8F3C0262BCEC}" presName="Accent3" presStyleCnt="0"/>
      <dgm:spPr/>
    </dgm:pt>
    <dgm:pt modelId="{876B5F96-1019-4694-A5C8-DB1A60625332}" type="pres">
      <dgm:prSet presAssocID="{A657EF24-C727-4735-BD6B-8F3C0262BCEC}" presName="Accent" presStyleLbl="node1" presStyleIdx="2" presStyleCnt="3"/>
      <dgm:spPr/>
    </dgm:pt>
    <dgm:pt modelId="{1830A9E5-62E8-47BA-9A83-AA16A06621D2}" type="pres">
      <dgm:prSet presAssocID="{A657EF24-C727-4735-BD6B-8F3C0262BCEC}" presName="Parent3" presStyleLbl="revTx" presStyleIdx="2" presStyleCnt="3" custScaleX="1189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EC6EC0E-45F5-466D-8E73-5C32FB7B73D9}" type="presOf" srcId="{A657EF24-C727-4735-BD6B-8F3C0262BCEC}" destId="{1830A9E5-62E8-47BA-9A83-AA16A06621D2}" srcOrd="0" destOrd="0" presId="urn:microsoft.com/office/officeart/2009/layout/CircleArrowProcess"/>
    <dgm:cxn modelId="{112F9A84-B9E5-4B5F-A926-5EC1010297FE}" type="presOf" srcId="{F14EFFAD-DEBA-4DE1-984E-53D6C332209C}" destId="{7670BCFA-81C0-4BEB-A58A-E139957151E8}" srcOrd="0" destOrd="0" presId="urn:microsoft.com/office/officeart/2009/layout/CircleArrowProcess"/>
    <dgm:cxn modelId="{F7955D41-E62E-469A-9B78-BB8B6CB20499}" type="presOf" srcId="{E6600C8A-7B91-4264-9912-B3C143DCD27B}" destId="{1FA1702A-CF17-4FC5-878D-FB76B9FA9B32}" srcOrd="0" destOrd="0" presId="urn:microsoft.com/office/officeart/2009/layout/CircleArrowProcess"/>
    <dgm:cxn modelId="{F5CF8B6B-154A-4BAE-9ABC-E4F0A2C2CFF5}" type="presOf" srcId="{B4DBEB85-62E3-413F-8E0D-E49275E9A1D2}" destId="{F697141E-09F2-45EB-A85B-915C63C52718}" srcOrd="0" destOrd="0" presId="urn:microsoft.com/office/officeart/2009/layout/CircleArrowProcess"/>
    <dgm:cxn modelId="{C6016A88-7C29-4E6F-BBE8-DD2EC199940A}" srcId="{B4DBEB85-62E3-413F-8E0D-E49275E9A1D2}" destId="{A657EF24-C727-4735-BD6B-8F3C0262BCEC}" srcOrd="2" destOrd="0" parTransId="{9D8F695F-AF1B-4F6E-BFC5-774D45C3FE72}" sibTransId="{CBE5FF9E-660C-4BB5-BFDB-6393A40C9781}"/>
    <dgm:cxn modelId="{B8F34EA9-801A-4CF3-8168-74F838F828EB}" srcId="{B4DBEB85-62E3-413F-8E0D-E49275E9A1D2}" destId="{E6600C8A-7B91-4264-9912-B3C143DCD27B}" srcOrd="0" destOrd="0" parTransId="{769E24F7-68A0-4B87-B601-74983818AB17}" sibTransId="{538EFD47-6B03-4F00-9A5E-F6514B3F8CD6}"/>
    <dgm:cxn modelId="{FDE7F356-68E8-4173-9048-E7E449246C81}" srcId="{B4DBEB85-62E3-413F-8E0D-E49275E9A1D2}" destId="{F14EFFAD-DEBA-4DE1-984E-53D6C332209C}" srcOrd="1" destOrd="0" parTransId="{AE637D85-53F8-4DA7-818E-FBBC6F10FCD1}" sibTransId="{29ED18D0-B7F5-4D21-8DA0-1FC6B450A01A}"/>
    <dgm:cxn modelId="{4B34137A-2BCB-4219-A6B3-30116A1A494D}" type="presParOf" srcId="{F697141E-09F2-45EB-A85B-915C63C52718}" destId="{33EC4373-9A4F-4F69-B0F4-897D9E772509}" srcOrd="0" destOrd="0" presId="urn:microsoft.com/office/officeart/2009/layout/CircleArrowProcess"/>
    <dgm:cxn modelId="{F2049110-3A2D-4CF4-B2E6-34518A222175}" type="presParOf" srcId="{33EC4373-9A4F-4F69-B0F4-897D9E772509}" destId="{3ECFF8B1-8BAC-4B93-8D7A-9F56206FD1D5}" srcOrd="0" destOrd="0" presId="urn:microsoft.com/office/officeart/2009/layout/CircleArrowProcess"/>
    <dgm:cxn modelId="{72AFAA4D-FE96-49B5-8B27-5D7AC1ECE284}" type="presParOf" srcId="{F697141E-09F2-45EB-A85B-915C63C52718}" destId="{1FA1702A-CF17-4FC5-878D-FB76B9FA9B32}" srcOrd="1" destOrd="0" presId="urn:microsoft.com/office/officeart/2009/layout/CircleArrowProcess"/>
    <dgm:cxn modelId="{D7D6DF94-1566-4723-977E-E4E16BB55C56}" type="presParOf" srcId="{F697141E-09F2-45EB-A85B-915C63C52718}" destId="{F60172FC-A26B-49D7-96D9-3A6C2411C16A}" srcOrd="2" destOrd="0" presId="urn:microsoft.com/office/officeart/2009/layout/CircleArrowProcess"/>
    <dgm:cxn modelId="{7A46CA4C-EE34-458A-9C92-A069C84B2001}" type="presParOf" srcId="{F60172FC-A26B-49D7-96D9-3A6C2411C16A}" destId="{3CAEF43A-5430-4201-A09B-0198284B593A}" srcOrd="0" destOrd="0" presId="urn:microsoft.com/office/officeart/2009/layout/CircleArrowProcess"/>
    <dgm:cxn modelId="{C08F3EFB-616D-4448-83A6-81811333D373}" type="presParOf" srcId="{F697141E-09F2-45EB-A85B-915C63C52718}" destId="{7670BCFA-81C0-4BEB-A58A-E139957151E8}" srcOrd="3" destOrd="0" presId="urn:microsoft.com/office/officeart/2009/layout/CircleArrowProcess"/>
    <dgm:cxn modelId="{2A0CC3B2-F172-482E-B83E-EA0D7152CE93}" type="presParOf" srcId="{F697141E-09F2-45EB-A85B-915C63C52718}" destId="{89925E51-285D-477F-9BBA-7597A8EA1180}" srcOrd="4" destOrd="0" presId="urn:microsoft.com/office/officeart/2009/layout/CircleArrowProcess"/>
    <dgm:cxn modelId="{4DD706FB-68FB-4828-ACD1-A2C9C8958635}" type="presParOf" srcId="{89925E51-285D-477F-9BBA-7597A8EA1180}" destId="{876B5F96-1019-4694-A5C8-DB1A60625332}" srcOrd="0" destOrd="0" presId="urn:microsoft.com/office/officeart/2009/layout/CircleArrowProcess"/>
    <dgm:cxn modelId="{E4BBED00-7CC2-46AE-8473-41DF371251B1}" type="presParOf" srcId="{F697141E-09F2-45EB-A85B-915C63C52718}" destId="{1830A9E5-62E8-47BA-9A83-AA16A06621D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0C854E-A786-4A00-9907-EC9AE6667123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259FB5-27FF-45F9-B84D-F6C5FB9067C7}">
      <dgm:prSet custT="1"/>
      <dgm:spPr/>
      <dgm:t>
        <a:bodyPr/>
        <a:lstStyle/>
        <a:p>
          <a:pPr rtl="0"/>
          <a:r>
            <a:rPr lang="hr-HR" sz="2400" dirty="0" smtClean="0"/>
            <a:t>Općenito o programu</a:t>
          </a:r>
          <a:endParaRPr lang="hr-HR" sz="2400" dirty="0"/>
        </a:p>
      </dgm:t>
    </dgm:pt>
    <dgm:pt modelId="{79A3E2DB-6EF0-4BB9-BBB1-C8E090412BCD}" type="parTrans" cxnId="{F097E4B4-46AF-4230-9E78-BD09B60B7D90}">
      <dgm:prSet/>
      <dgm:spPr/>
      <dgm:t>
        <a:bodyPr/>
        <a:lstStyle/>
        <a:p>
          <a:endParaRPr lang="hr-HR"/>
        </a:p>
      </dgm:t>
    </dgm:pt>
    <dgm:pt modelId="{D86750E4-D662-4F42-9D2A-31B9D6F4A9E4}" type="sibTrans" cxnId="{F097E4B4-46AF-4230-9E78-BD09B60B7D90}">
      <dgm:prSet/>
      <dgm:spPr/>
      <dgm:t>
        <a:bodyPr/>
        <a:lstStyle/>
        <a:p>
          <a:endParaRPr lang="hr-HR"/>
        </a:p>
      </dgm:t>
    </dgm:pt>
    <dgm:pt modelId="{BBD8AC51-D865-4F1A-A84F-A2886619AFE2}">
      <dgm:prSet custT="1"/>
      <dgm:spPr/>
      <dgm:t>
        <a:bodyPr/>
        <a:lstStyle/>
        <a:p>
          <a:pPr rtl="0"/>
          <a:r>
            <a:rPr lang="hr-HR" sz="2400" dirty="0" smtClean="0"/>
            <a:t>Projektne aktivnosti u I. OŠ Čakovec</a:t>
          </a:r>
          <a:endParaRPr lang="hr-HR" sz="2400" dirty="0"/>
        </a:p>
      </dgm:t>
    </dgm:pt>
    <dgm:pt modelId="{9F625D05-F055-40E7-A4B2-6406EFE7002D}" type="parTrans" cxnId="{243839CA-AF0C-4AE2-8891-C37F8D70D170}">
      <dgm:prSet/>
      <dgm:spPr/>
      <dgm:t>
        <a:bodyPr/>
        <a:lstStyle/>
        <a:p>
          <a:endParaRPr lang="hr-HR"/>
        </a:p>
      </dgm:t>
    </dgm:pt>
    <dgm:pt modelId="{8B5FC402-040C-4D27-9779-C39DF26DE2CB}" type="sibTrans" cxnId="{243839CA-AF0C-4AE2-8891-C37F8D70D170}">
      <dgm:prSet/>
      <dgm:spPr/>
      <dgm:t>
        <a:bodyPr/>
        <a:lstStyle/>
        <a:p>
          <a:endParaRPr lang="hr-HR"/>
        </a:p>
      </dgm:t>
    </dgm:pt>
    <dgm:pt modelId="{A603933F-90D1-4EC4-829B-04A35A15E2E6}">
      <dgm:prSet custT="1"/>
      <dgm:spPr/>
      <dgm:t>
        <a:bodyPr/>
        <a:lstStyle/>
        <a:p>
          <a:pPr rtl="0"/>
          <a:r>
            <a:rPr lang="hr-HR" sz="2400" dirty="0" err="1" smtClean="0"/>
            <a:t>Road</a:t>
          </a:r>
          <a:r>
            <a:rPr lang="hr-HR" sz="2400" dirty="0" smtClean="0"/>
            <a:t> </a:t>
          </a:r>
          <a:r>
            <a:rPr lang="hr-HR" sz="2400" dirty="0" err="1" smtClean="0"/>
            <a:t>Safety</a:t>
          </a:r>
          <a:r>
            <a:rPr lang="hr-HR" sz="2400" dirty="0" smtClean="0"/>
            <a:t> </a:t>
          </a:r>
          <a:r>
            <a:rPr lang="hr-HR" sz="2400" dirty="0" err="1" smtClean="0"/>
            <a:t>Conference</a:t>
          </a:r>
          <a:r>
            <a:rPr lang="hr-HR" sz="2400" dirty="0" smtClean="0"/>
            <a:t> 2012.</a:t>
          </a:r>
          <a:endParaRPr lang="hr-HR" sz="2400" dirty="0"/>
        </a:p>
      </dgm:t>
    </dgm:pt>
    <dgm:pt modelId="{E0709745-1F96-4938-9733-5499C074F986}" type="parTrans" cxnId="{CA75709C-8D04-40AF-B57E-EB354F1CD009}">
      <dgm:prSet/>
      <dgm:spPr/>
      <dgm:t>
        <a:bodyPr/>
        <a:lstStyle/>
        <a:p>
          <a:endParaRPr lang="hr-HR"/>
        </a:p>
      </dgm:t>
    </dgm:pt>
    <dgm:pt modelId="{FD4032F0-3168-4A5C-AC76-B38F9BA6E74D}" type="sibTrans" cxnId="{CA75709C-8D04-40AF-B57E-EB354F1CD009}">
      <dgm:prSet/>
      <dgm:spPr/>
      <dgm:t>
        <a:bodyPr/>
        <a:lstStyle/>
        <a:p>
          <a:endParaRPr lang="hr-HR"/>
        </a:p>
      </dgm:t>
    </dgm:pt>
    <dgm:pt modelId="{E8FEF5E0-0D3E-44B0-BEAD-0C72BC97461E}" type="pres">
      <dgm:prSet presAssocID="{310C854E-A786-4A00-9907-EC9AE66671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05F8A76-A266-43A4-A5F9-49ED98E00BED}" type="pres">
      <dgm:prSet presAssocID="{93259FB5-27FF-45F9-B84D-F6C5FB9067C7}" presName="Accent1" presStyleCnt="0"/>
      <dgm:spPr/>
      <dgm:t>
        <a:bodyPr/>
        <a:lstStyle/>
        <a:p>
          <a:endParaRPr lang="hr-HR"/>
        </a:p>
      </dgm:t>
    </dgm:pt>
    <dgm:pt modelId="{4F93FC32-0E87-4DE7-A301-107118EBE362}" type="pres">
      <dgm:prSet presAssocID="{93259FB5-27FF-45F9-B84D-F6C5FB9067C7}" presName="Accent" presStyleLbl="node1" presStyleIdx="0" presStyleCnt="3"/>
      <dgm:spPr/>
      <dgm:t>
        <a:bodyPr/>
        <a:lstStyle/>
        <a:p>
          <a:endParaRPr lang="hr-HR"/>
        </a:p>
      </dgm:t>
    </dgm:pt>
    <dgm:pt modelId="{4B1DC9B1-39F7-44D3-9E1C-F10F951041EA}" type="pres">
      <dgm:prSet presAssocID="{93259FB5-27FF-45F9-B84D-F6C5FB9067C7}" presName="Parent1" presStyleLbl="revTx" presStyleIdx="0" presStyleCnt="3" custScaleX="1466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CA8A3-1FFD-42B5-8861-D0AD98F0185D}" type="pres">
      <dgm:prSet presAssocID="{BBD8AC51-D865-4F1A-A84F-A2886619AFE2}" presName="Accent2" presStyleCnt="0"/>
      <dgm:spPr/>
      <dgm:t>
        <a:bodyPr/>
        <a:lstStyle/>
        <a:p>
          <a:endParaRPr lang="hr-HR"/>
        </a:p>
      </dgm:t>
    </dgm:pt>
    <dgm:pt modelId="{55F3E274-B333-4E68-9D64-79D74E1DF4EB}" type="pres">
      <dgm:prSet presAssocID="{BBD8AC51-D865-4F1A-A84F-A2886619AFE2}" presName="Accent" presStyleLbl="node1" presStyleIdx="1" presStyleCnt="3"/>
      <dgm:spPr/>
      <dgm:t>
        <a:bodyPr/>
        <a:lstStyle/>
        <a:p>
          <a:endParaRPr lang="hr-HR"/>
        </a:p>
      </dgm:t>
    </dgm:pt>
    <dgm:pt modelId="{1EF177FC-AB05-427D-8944-FF8D240BF886}" type="pres">
      <dgm:prSet presAssocID="{BBD8AC51-D865-4F1A-A84F-A2886619AFE2}" presName="Parent2" presStyleLbl="revTx" presStyleIdx="1" presStyleCnt="3" custScaleX="134929" custLinFactNeighborX="13578" custLinFactNeighborY="-10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028C2-282A-4A8B-AF20-CBB095C3B2F2}" type="pres">
      <dgm:prSet presAssocID="{A603933F-90D1-4EC4-829B-04A35A15E2E6}" presName="Accent3" presStyleCnt="0"/>
      <dgm:spPr/>
      <dgm:t>
        <a:bodyPr/>
        <a:lstStyle/>
        <a:p>
          <a:endParaRPr lang="hr-HR"/>
        </a:p>
      </dgm:t>
    </dgm:pt>
    <dgm:pt modelId="{357F84AB-C8E0-4270-A440-01E34309260C}" type="pres">
      <dgm:prSet presAssocID="{A603933F-90D1-4EC4-829B-04A35A15E2E6}" presName="Accent" presStyleLbl="node1" presStyleIdx="2" presStyleCnt="3"/>
      <dgm:spPr/>
      <dgm:t>
        <a:bodyPr/>
        <a:lstStyle/>
        <a:p>
          <a:endParaRPr lang="hr-HR"/>
        </a:p>
      </dgm:t>
    </dgm:pt>
    <dgm:pt modelId="{E4D5ED29-25B6-48BC-AFB4-9F236CDDD80C}" type="pres">
      <dgm:prSet presAssocID="{A603933F-90D1-4EC4-829B-04A35A15E2E6}" presName="Parent3" presStyleLbl="revTx" presStyleIdx="2" presStyleCnt="3" custScaleX="12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4B41F95-22EA-445C-AEA2-342C73A830D4}" type="presOf" srcId="{BBD8AC51-D865-4F1A-A84F-A2886619AFE2}" destId="{1EF177FC-AB05-427D-8944-FF8D240BF886}" srcOrd="0" destOrd="0" presId="urn:microsoft.com/office/officeart/2009/layout/CircleArrowProcess"/>
    <dgm:cxn modelId="{61A53782-7ED1-4F56-BEF9-A840212925A6}" type="presOf" srcId="{A603933F-90D1-4EC4-829B-04A35A15E2E6}" destId="{E4D5ED29-25B6-48BC-AFB4-9F236CDDD80C}" srcOrd="0" destOrd="0" presId="urn:microsoft.com/office/officeart/2009/layout/CircleArrowProcess"/>
    <dgm:cxn modelId="{CA75709C-8D04-40AF-B57E-EB354F1CD009}" srcId="{310C854E-A786-4A00-9907-EC9AE6667123}" destId="{A603933F-90D1-4EC4-829B-04A35A15E2E6}" srcOrd="2" destOrd="0" parTransId="{E0709745-1F96-4938-9733-5499C074F986}" sibTransId="{FD4032F0-3168-4A5C-AC76-B38F9BA6E74D}"/>
    <dgm:cxn modelId="{3F109DF5-F89A-4AFF-A0C2-D4CF94832E53}" type="presOf" srcId="{93259FB5-27FF-45F9-B84D-F6C5FB9067C7}" destId="{4B1DC9B1-39F7-44D3-9E1C-F10F951041EA}" srcOrd="0" destOrd="0" presId="urn:microsoft.com/office/officeart/2009/layout/CircleArrowProcess"/>
    <dgm:cxn modelId="{F097E4B4-46AF-4230-9E78-BD09B60B7D90}" srcId="{310C854E-A786-4A00-9907-EC9AE6667123}" destId="{93259FB5-27FF-45F9-B84D-F6C5FB9067C7}" srcOrd="0" destOrd="0" parTransId="{79A3E2DB-6EF0-4BB9-BBB1-C8E090412BCD}" sibTransId="{D86750E4-D662-4F42-9D2A-31B9D6F4A9E4}"/>
    <dgm:cxn modelId="{F6DB65F7-3BEF-464C-853B-7882F66A5F03}" type="presOf" srcId="{310C854E-A786-4A00-9907-EC9AE6667123}" destId="{E8FEF5E0-0D3E-44B0-BEAD-0C72BC97461E}" srcOrd="0" destOrd="0" presId="urn:microsoft.com/office/officeart/2009/layout/CircleArrowProcess"/>
    <dgm:cxn modelId="{243839CA-AF0C-4AE2-8891-C37F8D70D170}" srcId="{310C854E-A786-4A00-9907-EC9AE6667123}" destId="{BBD8AC51-D865-4F1A-A84F-A2886619AFE2}" srcOrd="1" destOrd="0" parTransId="{9F625D05-F055-40E7-A4B2-6406EFE7002D}" sibTransId="{8B5FC402-040C-4D27-9779-C39DF26DE2CB}"/>
    <dgm:cxn modelId="{E69AE271-4E4B-4DAA-B91F-E993D62D2943}" type="presParOf" srcId="{E8FEF5E0-0D3E-44B0-BEAD-0C72BC97461E}" destId="{705F8A76-A266-43A4-A5F9-49ED98E00BED}" srcOrd="0" destOrd="0" presId="urn:microsoft.com/office/officeart/2009/layout/CircleArrowProcess"/>
    <dgm:cxn modelId="{3FF4F8EC-AB63-4DFB-9E89-F0A5B6E47569}" type="presParOf" srcId="{705F8A76-A266-43A4-A5F9-49ED98E00BED}" destId="{4F93FC32-0E87-4DE7-A301-107118EBE362}" srcOrd="0" destOrd="0" presId="urn:microsoft.com/office/officeart/2009/layout/CircleArrowProcess"/>
    <dgm:cxn modelId="{08795487-EAF3-4D91-8514-AACD2662FC5B}" type="presParOf" srcId="{E8FEF5E0-0D3E-44B0-BEAD-0C72BC97461E}" destId="{4B1DC9B1-39F7-44D3-9E1C-F10F951041EA}" srcOrd="1" destOrd="0" presId="urn:microsoft.com/office/officeart/2009/layout/CircleArrowProcess"/>
    <dgm:cxn modelId="{08F81B63-C439-4FBA-9902-92AF45CA77C2}" type="presParOf" srcId="{E8FEF5E0-0D3E-44B0-BEAD-0C72BC97461E}" destId="{A19CA8A3-1FFD-42B5-8861-D0AD98F0185D}" srcOrd="2" destOrd="0" presId="urn:microsoft.com/office/officeart/2009/layout/CircleArrowProcess"/>
    <dgm:cxn modelId="{7FCB9A88-C1FC-4179-88C6-E61E1C24A595}" type="presParOf" srcId="{A19CA8A3-1FFD-42B5-8861-D0AD98F0185D}" destId="{55F3E274-B333-4E68-9D64-79D74E1DF4EB}" srcOrd="0" destOrd="0" presId="urn:microsoft.com/office/officeart/2009/layout/CircleArrowProcess"/>
    <dgm:cxn modelId="{E2FA2239-2038-4130-9991-839E9043A456}" type="presParOf" srcId="{E8FEF5E0-0D3E-44B0-BEAD-0C72BC97461E}" destId="{1EF177FC-AB05-427D-8944-FF8D240BF886}" srcOrd="3" destOrd="0" presId="urn:microsoft.com/office/officeart/2009/layout/CircleArrowProcess"/>
    <dgm:cxn modelId="{79AB6B6F-4388-4840-A1A6-80414D238098}" type="presParOf" srcId="{E8FEF5E0-0D3E-44B0-BEAD-0C72BC97461E}" destId="{A47028C2-282A-4A8B-AF20-CBB095C3B2F2}" srcOrd="4" destOrd="0" presId="urn:microsoft.com/office/officeart/2009/layout/CircleArrowProcess"/>
    <dgm:cxn modelId="{FDDFFCEF-CDFB-4A75-A2CD-B97EB024193B}" type="presParOf" srcId="{A47028C2-282A-4A8B-AF20-CBB095C3B2F2}" destId="{357F84AB-C8E0-4270-A440-01E34309260C}" srcOrd="0" destOrd="0" presId="urn:microsoft.com/office/officeart/2009/layout/CircleArrowProcess"/>
    <dgm:cxn modelId="{02257D5D-D3CA-46D6-8A29-82C3659871AD}" type="presParOf" srcId="{E8FEF5E0-0D3E-44B0-BEAD-0C72BC97461E}" destId="{E4D5ED29-25B6-48BC-AFB4-9F236CDDD8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D98440-D4FD-4659-AEF7-3862DF828D83}">
      <dsp:nvSpPr>
        <dsp:cNvPr id="0" name=""/>
        <dsp:cNvSpPr/>
      </dsp:nvSpPr>
      <dsp:spPr>
        <a:xfrm>
          <a:off x="2165299" y="2303734"/>
          <a:ext cx="2189073" cy="2189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A1A5E9-CA7D-4CFF-86D5-078B48917D5F}">
      <dsp:nvSpPr>
        <dsp:cNvPr id="0" name=""/>
        <dsp:cNvSpPr/>
      </dsp:nvSpPr>
      <dsp:spPr>
        <a:xfrm>
          <a:off x="3561588" y="691406"/>
          <a:ext cx="650138" cy="649721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0CDB8-E9C5-4ABF-8328-5E8EA8CEB96D}">
      <dsp:nvSpPr>
        <dsp:cNvPr id="0" name=""/>
        <dsp:cNvSpPr/>
      </dsp:nvSpPr>
      <dsp:spPr>
        <a:xfrm>
          <a:off x="2249423" y="2387753"/>
          <a:ext cx="2021738" cy="20213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E8BBE-A326-44A1-AD59-D4A1316E8212}">
      <dsp:nvSpPr>
        <dsp:cNvPr id="0" name=""/>
        <dsp:cNvSpPr/>
      </dsp:nvSpPr>
      <dsp:spPr>
        <a:xfrm>
          <a:off x="4513478" y="2717365"/>
          <a:ext cx="1145743" cy="1145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8030E-9978-4935-8FF3-B1CE5C11A8DA}">
      <dsp:nvSpPr>
        <dsp:cNvPr id="0" name=""/>
        <dsp:cNvSpPr/>
      </dsp:nvSpPr>
      <dsp:spPr>
        <a:xfrm>
          <a:off x="4581143" y="2785037"/>
          <a:ext cx="1010412" cy="10105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355FF-4348-435B-8440-27894C2089BB}">
      <dsp:nvSpPr>
        <dsp:cNvPr id="0" name=""/>
        <dsp:cNvSpPr/>
      </dsp:nvSpPr>
      <dsp:spPr>
        <a:xfrm>
          <a:off x="4065422" y="1100476"/>
          <a:ext cx="1468526" cy="1469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EE733C-D4B4-4E4D-AECB-9E2FDEFCBF65}">
      <dsp:nvSpPr>
        <dsp:cNvPr id="0" name=""/>
        <dsp:cNvSpPr/>
      </dsp:nvSpPr>
      <dsp:spPr>
        <a:xfrm>
          <a:off x="5293461" y="739688"/>
          <a:ext cx="480974" cy="48130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8964D1-EE21-4C69-A13B-40E77B370647}">
      <dsp:nvSpPr>
        <dsp:cNvPr id="0" name=""/>
        <dsp:cNvSpPr/>
      </dsp:nvSpPr>
      <dsp:spPr>
        <a:xfrm>
          <a:off x="5775350" y="3867779"/>
          <a:ext cx="361188" cy="36078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850E57-5E3C-4060-BAEE-934DBC17AA4E}">
      <dsp:nvSpPr>
        <dsp:cNvPr id="0" name=""/>
        <dsp:cNvSpPr/>
      </dsp:nvSpPr>
      <dsp:spPr>
        <a:xfrm>
          <a:off x="4143146" y="1178032"/>
          <a:ext cx="1313992" cy="13138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0AB0F-E9B1-4D52-AD22-57E02F79FD68}">
      <dsp:nvSpPr>
        <dsp:cNvPr id="0" name=""/>
        <dsp:cNvSpPr/>
      </dsp:nvSpPr>
      <dsp:spPr>
        <a:xfrm>
          <a:off x="0" y="1178032"/>
          <a:ext cx="3248863" cy="105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" numCol="1" spcCol="1270" anchor="b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err="1" smtClean="0"/>
            <a:t>Gantogram</a:t>
          </a:r>
          <a:endParaRPr lang="hr-HR" sz="2800" kern="1200" dirty="0"/>
        </a:p>
      </dsp:txBody>
      <dsp:txXfrm>
        <a:off x="0" y="1178032"/>
        <a:ext cx="3248863" cy="1054989"/>
      </dsp:txXfrm>
    </dsp:sp>
    <dsp:sp modelId="{281D6DBC-EC66-4617-B057-0E543B8B784A}">
      <dsp:nvSpPr>
        <dsp:cNvPr id="0" name=""/>
        <dsp:cNvSpPr/>
      </dsp:nvSpPr>
      <dsp:spPr>
        <a:xfrm>
          <a:off x="5895136" y="2785037"/>
          <a:ext cx="3248863" cy="101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err="1" smtClean="0"/>
            <a:t>GanttProject</a:t>
          </a:r>
          <a:endParaRPr lang="hr-HR" sz="2800" kern="1200" dirty="0"/>
        </a:p>
      </dsp:txBody>
      <dsp:txXfrm>
        <a:off x="5895136" y="2785037"/>
        <a:ext cx="3248863" cy="1010508"/>
      </dsp:txXfrm>
    </dsp:sp>
    <dsp:sp modelId="{660900E0-C0E8-451C-A17B-D0630687E471}">
      <dsp:nvSpPr>
        <dsp:cNvPr id="0" name=""/>
        <dsp:cNvSpPr/>
      </dsp:nvSpPr>
      <dsp:spPr>
        <a:xfrm>
          <a:off x="5775350" y="1178032"/>
          <a:ext cx="3248863" cy="131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Sigurnost i mobilnost za sve</a:t>
          </a:r>
          <a:endParaRPr lang="hr-HR" sz="2800" kern="1200" dirty="0"/>
        </a:p>
      </dsp:txBody>
      <dsp:txXfrm>
        <a:off x="5775350" y="1178032"/>
        <a:ext cx="3248863" cy="131388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692841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755577" y="1405968"/>
          <a:ext cx="1070845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Općenito o programu</a:t>
          </a:r>
          <a:endParaRPr lang="hr-HR" sz="1600" kern="1200" dirty="0"/>
        </a:p>
      </dsp:txBody>
      <dsp:txXfrm>
        <a:off x="755577" y="1405968"/>
        <a:ext cx="1070845" cy="333056"/>
      </dsp:txXfrm>
    </dsp:sp>
    <dsp:sp modelId="{55F3E274-B333-4E68-9D64-79D74E1DF4EB}">
      <dsp:nvSpPr>
        <dsp:cNvPr id="0" name=""/>
        <dsp:cNvSpPr/>
      </dsp:nvSpPr>
      <dsp:spPr>
        <a:xfrm>
          <a:off x="359818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600297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600297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778180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883282" y="2792997"/>
          <a:ext cx="818588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883282" y="2792997"/>
        <a:ext cx="818588" cy="33305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692841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755577" y="1405968"/>
          <a:ext cx="1070845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Općenito o programu</a:t>
          </a:r>
          <a:endParaRPr lang="hr-HR" sz="1600" kern="1200" dirty="0"/>
        </a:p>
      </dsp:txBody>
      <dsp:txXfrm>
        <a:off x="755577" y="1405968"/>
        <a:ext cx="1070845" cy="333056"/>
      </dsp:txXfrm>
    </dsp:sp>
    <dsp:sp modelId="{55F3E274-B333-4E68-9D64-79D74E1DF4EB}">
      <dsp:nvSpPr>
        <dsp:cNvPr id="0" name=""/>
        <dsp:cNvSpPr/>
      </dsp:nvSpPr>
      <dsp:spPr>
        <a:xfrm>
          <a:off x="359818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600297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600297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778180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883282" y="2792997"/>
          <a:ext cx="818588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883282" y="2792997"/>
        <a:ext cx="818588" cy="33305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692841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755577" y="1405968"/>
          <a:ext cx="1070845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Općenito o programu</a:t>
          </a:r>
          <a:endParaRPr lang="hr-HR" sz="1600" kern="1200" dirty="0"/>
        </a:p>
      </dsp:txBody>
      <dsp:txXfrm>
        <a:off x="755577" y="1405968"/>
        <a:ext cx="1070845" cy="333056"/>
      </dsp:txXfrm>
    </dsp:sp>
    <dsp:sp modelId="{55F3E274-B333-4E68-9D64-79D74E1DF4EB}">
      <dsp:nvSpPr>
        <dsp:cNvPr id="0" name=""/>
        <dsp:cNvSpPr/>
      </dsp:nvSpPr>
      <dsp:spPr>
        <a:xfrm>
          <a:off x="359818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600297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600297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778180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883282" y="2792997"/>
          <a:ext cx="818588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883282" y="2792997"/>
        <a:ext cx="818588" cy="33305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576907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467541" y="1909957"/>
          <a:ext cx="1665460" cy="81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Projektne aktivnosti u I. OŠ Čakovec</a:t>
          </a:r>
          <a:endParaRPr lang="hr-HR" sz="1600" kern="1200" dirty="0"/>
        </a:p>
      </dsp:txBody>
      <dsp:txXfrm>
        <a:off x="467541" y="1909957"/>
        <a:ext cx="1665460" cy="819075"/>
      </dsp:txXfrm>
    </dsp:sp>
    <dsp:sp modelId="{55F3E274-B333-4E68-9D64-79D74E1DF4EB}">
      <dsp:nvSpPr>
        <dsp:cNvPr id="0" name=""/>
        <dsp:cNvSpPr/>
      </dsp:nvSpPr>
      <dsp:spPr>
        <a:xfrm>
          <a:off x="243883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484362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484362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662245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767347" y="2792997"/>
          <a:ext cx="818588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767347" y="2792997"/>
        <a:ext cx="818588" cy="33305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576907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467541" y="1909957"/>
          <a:ext cx="1665460" cy="81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Projektne aktivnosti u I. OŠ Čakovec</a:t>
          </a:r>
          <a:endParaRPr lang="hr-HR" sz="1600" kern="1200" dirty="0"/>
        </a:p>
      </dsp:txBody>
      <dsp:txXfrm>
        <a:off x="467541" y="1909957"/>
        <a:ext cx="1665460" cy="819075"/>
      </dsp:txXfrm>
    </dsp:sp>
    <dsp:sp modelId="{55F3E274-B333-4E68-9D64-79D74E1DF4EB}">
      <dsp:nvSpPr>
        <dsp:cNvPr id="0" name=""/>
        <dsp:cNvSpPr/>
      </dsp:nvSpPr>
      <dsp:spPr>
        <a:xfrm>
          <a:off x="243883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484362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484362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662245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767347" y="2792997"/>
          <a:ext cx="818588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767347" y="2792997"/>
        <a:ext cx="818588" cy="33305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576907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467541" y="1909957"/>
          <a:ext cx="1665460" cy="81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Projektne aktivnosti u I. OŠ Čakovec</a:t>
          </a:r>
          <a:endParaRPr lang="hr-HR" sz="1600" kern="1200" dirty="0"/>
        </a:p>
      </dsp:txBody>
      <dsp:txXfrm>
        <a:off x="467541" y="1909957"/>
        <a:ext cx="1665460" cy="819075"/>
      </dsp:txXfrm>
    </dsp:sp>
    <dsp:sp modelId="{55F3E274-B333-4E68-9D64-79D74E1DF4EB}">
      <dsp:nvSpPr>
        <dsp:cNvPr id="0" name=""/>
        <dsp:cNvSpPr/>
      </dsp:nvSpPr>
      <dsp:spPr>
        <a:xfrm>
          <a:off x="243883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484362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484362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662245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767347" y="2792997"/>
          <a:ext cx="818588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767347" y="2792997"/>
        <a:ext cx="818588" cy="333056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CD81F5-7950-4062-B175-4FD5A528ED5B}">
      <dsp:nvSpPr>
        <dsp:cNvPr id="0" name=""/>
        <dsp:cNvSpPr/>
      </dsp:nvSpPr>
      <dsp:spPr>
        <a:xfrm>
          <a:off x="1320716" y="1830569"/>
          <a:ext cx="1283078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smtClean="0"/>
            <a:t>Web stranica</a:t>
          </a:r>
          <a:endParaRPr lang="hr-HR" sz="2200" kern="1200"/>
        </a:p>
      </dsp:txBody>
      <dsp:txXfrm>
        <a:off x="1320716" y="1830569"/>
        <a:ext cx="1283078" cy="1101746"/>
      </dsp:txXfrm>
    </dsp:sp>
    <dsp:sp modelId="{2F91DB22-9DB7-4175-AB1E-239408316FA2}">
      <dsp:nvSpPr>
        <dsp:cNvPr id="0" name=""/>
        <dsp:cNvSpPr/>
      </dsp:nvSpPr>
      <dsp:spPr>
        <a:xfrm>
          <a:off x="1351330" y="2323095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6C176D-D567-408A-93A4-E71A0382C36C}">
      <dsp:nvSpPr>
        <dsp:cNvPr id="0" name=""/>
        <dsp:cNvSpPr/>
      </dsp:nvSpPr>
      <dsp:spPr>
        <a:xfrm>
          <a:off x="216561" y="1221348"/>
          <a:ext cx="1283078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B2CE16-554D-4992-8B9E-37A3A15BE336}">
      <dsp:nvSpPr>
        <dsp:cNvPr id="0" name=""/>
        <dsp:cNvSpPr/>
      </dsp:nvSpPr>
      <dsp:spPr>
        <a:xfrm>
          <a:off x="1095531" y="2176915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4D48ED-5C25-432A-8C2B-E25B9C130523}">
      <dsp:nvSpPr>
        <dsp:cNvPr id="0" name=""/>
        <dsp:cNvSpPr/>
      </dsp:nvSpPr>
      <dsp:spPr>
        <a:xfrm>
          <a:off x="2376262" y="1218026"/>
          <a:ext cx="1380297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Računalne igre</a:t>
          </a:r>
          <a:endParaRPr lang="hr-HR" sz="1800" kern="1200" dirty="0"/>
        </a:p>
      </dsp:txBody>
      <dsp:txXfrm>
        <a:off x="2376262" y="1218026"/>
        <a:ext cx="1380297" cy="1101746"/>
      </dsp:txXfrm>
    </dsp:sp>
    <dsp:sp modelId="{8FCCE7F0-A918-4C00-890C-60B54DECF350}">
      <dsp:nvSpPr>
        <dsp:cNvPr id="0" name=""/>
        <dsp:cNvSpPr/>
      </dsp:nvSpPr>
      <dsp:spPr>
        <a:xfrm>
          <a:off x="3307923" y="2171101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B56AE6-331D-42BF-B573-ED2A61D99FF2}">
      <dsp:nvSpPr>
        <dsp:cNvPr id="0" name=""/>
        <dsp:cNvSpPr/>
      </dsp:nvSpPr>
      <dsp:spPr>
        <a:xfrm>
          <a:off x="3528346" y="1828077"/>
          <a:ext cx="1283078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67B542-D0F3-4377-BFBB-5BBF264B5805}">
      <dsp:nvSpPr>
        <dsp:cNvPr id="0" name=""/>
        <dsp:cNvSpPr/>
      </dsp:nvSpPr>
      <dsp:spPr>
        <a:xfrm>
          <a:off x="3559640" y="2318527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8D5944-336C-4739-9C12-B13E9807149C}">
      <dsp:nvSpPr>
        <dsp:cNvPr id="0" name=""/>
        <dsp:cNvSpPr/>
      </dsp:nvSpPr>
      <dsp:spPr>
        <a:xfrm>
          <a:off x="1309207" y="612543"/>
          <a:ext cx="1283078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Logo</a:t>
          </a:r>
          <a:endParaRPr lang="hr-HR" sz="2200" kern="1200" dirty="0"/>
        </a:p>
      </dsp:txBody>
      <dsp:txXfrm>
        <a:off x="1309207" y="612543"/>
        <a:ext cx="1283078" cy="1101746"/>
      </dsp:txXfrm>
    </dsp:sp>
    <dsp:sp modelId="{95750441-206A-4464-B42A-6F8AEDC05A2F}">
      <dsp:nvSpPr>
        <dsp:cNvPr id="0" name=""/>
        <dsp:cNvSpPr/>
      </dsp:nvSpPr>
      <dsp:spPr>
        <a:xfrm>
          <a:off x="2194243" y="627493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0BAC3F-7C09-4246-80AA-F23E4D747878}">
      <dsp:nvSpPr>
        <dsp:cNvPr id="0" name=""/>
        <dsp:cNvSpPr/>
      </dsp:nvSpPr>
      <dsp:spPr>
        <a:xfrm>
          <a:off x="2424871" y="0"/>
          <a:ext cx="1283078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4C6C48-FA57-4D48-845A-5BAD09AD1770}">
      <dsp:nvSpPr>
        <dsp:cNvPr id="0" name=""/>
        <dsp:cNvSpPr/>
      </dsp:nvSpPr>
      <dsp:spPr>
        <a:xfrm>
          <a:off x="2460928" y="487957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41979A-1E97-409F-B249-D110B46BE176}">
      <dsp:nvSpPr>
        <dsp:cNvPr id="0" name=""/>
        <dsp:cNvSpPr/>
      </dsp:nvSpPr>
      <dsp:spPr>
        <a:xfrm>
          <a:off x="3384378" y="610051"/>
          <a:ext cx="1571013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Istraživanje</a:t>
          </a:r>
          <a:endParaRPr lang="hr-HR" sz="1800" kern="1200" dirty="0"/>
        </a:p>
      </dsp:txBody>
      <dsp:txXfrm>
        <a:off x="3384378" y="610051"/>
        <a:ext cx="1571013" cy="1101746"/>
      </dsp:txXfrm>
    </dsp:sp>
    <dsp:sp modelId="{B511D9A4-E9A5-424C-BBDB-74C0B6C1834F}">
      <dsp:nvSpPr>
        <dsp:cNvPr id="0" name=""/>
        <dsp:cNvSpPr/>
      </dsp:nvSpPr>
      <dsp:spPr>
        <a:xfrm>
          <a:off x="4638623" y="1098424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C72062-BA47-4643-864A-F4369B1DC5B7}">
      <dsp:nvSpPr>
        <dsp:cNvPr id="0" name=""/>
        <dsp:cNvSpPr/>
      </dsp:nvSpPr>
      <dsp:spPr>
        <a:xfrm>
          <a:off x="4632501" y="1229654"/>
          <a:ext cx="1283078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1D9868-39AE-44CC-B7A6-A897BB94EAC9}">
      <dsp:nvSpPr>
        <dsp:cNvPr id="0" name=""/>
        <dsp:cNvSpPr/>
      </dsp:nvSpPr>
      <dsp:spPr>
        <a:xfrm>
          <a:off x="4882857" y="1249172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39673C-89A8-431D-9C16-974ED40BC2BF}">
      <dsp:nvSpPr>
        <dsp:cNvPr id="0" name=""/>
        <dsp:cNvSpPr/>
      </dsp:nvSpPr>
      <dsp:spPr>
        <a:xfrm>
          <a:off x="4632501" y="11627"/>
          <a:ext cx="1283078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Foto natječaj</a:t>
          </a:r>
          <a:endParaRPr lang="hr-HR" sz="1800" kern="1200" dirty="0"/>
        </a:p>
      </dsp:txBody>
      <dsp:txXfrm>
        <a:off x="4632501" y="11627"/>
        <a:ext cx="1283078" cy="1101746"/>
      </dsp:txXfrm>
    </dsp:sp>
    <dsp:sp modelId="{8A970704-0599-4CEE-8A6A-244826E6966F}">
      <dsp:nvSpPr>
        <dsp:cNvPr id="0" name=""/>
        <dsp:cNvSpPr/>
      </dsp:nvSpPr>
      <dsp:spPr>
        <a:xfrm>
          <a:off x="5742778" y="505399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A56795-F422-4A84-A4E7-4BD2AFD4E5E8}">
      <dsp:nvSpPr>
        <dsp:cNvPr id="0" name=""/>
        <dsp:cNvSpPr/>
      </dsp:nvSpPr>
      <dsp:spPr>
        <a:xfrm>
          <a:off x="5736655" y="626247"/>
          <a:ext cx="1283078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7BA09F-84AA-4FA3-B940-24260C83FBD8}">
      <dsp:nvSpPr>
        <dsp:cNvPr id="0" name=""/>
        <dsp:cNvSpPr/>
      </dsp:nvSpPr>
      <dsp:spPr>
        <a:xfrm>
          <a:off x="5992455" y="650749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96C02-C860-450D-A3C3-AD0B953F6185}">
      <dsp:nvSpPr>
        <dsp:cNvPr id="0" name=""/>
        <dsp:cNvSpPr/>
      </dsp:nvSpPr>
      <dsp:spPr>
        <a:xfrm>
          <a:off x="5736655" y="1842197"/>
          <a:ext cx="1283078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Bojanka</a:t>
          </a:r>
          <a:r>
            <a:rPr lang="hr-HR" sz="1800" kern="1200" dirty="0" smtClean="0"/>
            <a:t>/slikovnica</a:t>
          </a:r>
          <a:endParaRPr lang="hr-HR" sz="1800" kern="1200" dirty="0"/>
        </a:p>
      </dsp:txBody>
      <dsp:txXfrm>
        <a:off x="5736655" y="1842197"/>
        <a:ext cx="1283078" cy="1101746"/>
      </dsp:txXfrm>
    </dsp:sp>
    <dsp:sp modelId="{99211FCA-166D-457A-B8CC-046B8C975976}">
      <dsp:nvSpPr>
        <dsp:cNvPr id="0" name=""/>
        <dsp:cNvSpPr/>
      </dsp:nvSpPr>
      <dsp:spPr>
        <a:xfrm>
          <a:off x="5991094" y="2807315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A41C52-BB9D-44FB-B928-AA70D863C8E4}">
      <dsp:nvSpPr>
        <dsp:cNvPr id="0" name=""/>
        <dsp:cNvSpPr/>
      </dsp:nvSpPr>
      <dsp:spPr>
        <a:xfrm>
          <a:off x="4632501" y="2445603"/>
          <a:ext cx="1283078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E6D60F-215A-4FDD-B2A2-18318D81D7AC}">
      <dsp:nvSpPr>
        <dsp:cNvPr id="0" name=""/>
        <dsp:cNvSpPr/>
      </dsp:nvSpPr>
      <dsp:spPr>
        <a:xfrm>
          <a:off x="5752983" y="2928993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FA1F77-4977-48E2-B883-C6553E6A844D}">
      <dsp:nvSpPr>
        <dsp:cNvPr id="0" name=""/>
        <dsp:cNvSpPr/>
      </dsp:nvSpPr>
      <dsp:spPr>
        <a:xfrm>
          <a:off x="2376267" y="2438544"/>
          <a:ext cx="1377564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Edukativni materijali</a:t>
          </a:r>
          <a:endParaRPr lang="hr-HR" sz="1800" kern="1200" dirty="0"/>
        </a:p>
      </dsp:txBody>
      <dsp:txXfrm>
        <a:off x="2376267" y="2438544"/>
        <a:ext cx="1377564" cy="1101746"/>
      </dsp:txXfrm>
    </dsp:sp>
    <dsp:sp modelId="{ADFC2CC1-4E09-45B0-BDC2-A66CE014A471}">
      <dsp:nvSpPr>
        <dsp:cNvPr id="0" name=""/>
        <dsp:cNvSpPr/>
      </dsp:nvSpPr>
      <dsp:spPr>
        <a:xfrm>
          <a:off x="2460248" y="2926917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F37A40-4EF9-4430-83CB-1C755BA79699}">
      <dsp:nvSpPr>
        <dsp:cNvPr id="0" name=""/>
        <dsp:cNvSpPr/>
      </dsp:nvSpPr>
      <dsp:spPr>
        <a:xfrm>
          <a:off x="1320036" y="3051087"/>
          <a:ext cx="1283078" cy="11017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260C28-1230-48C3-927A-8A0588A87094}">
      <dsp:nvSpPr>
        <dsp:cNvPr id="0" name=""/>
        <dsp:cNvSpPr/>
      </dsp:nvSpPr>
      <dsp:spPr>
        <a:xfrm>
          <a:off x="2192883" y="3066452"/>
          <a:ext cx="149669" cy="12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576907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467541" y="1909957"/>
          <a:ext cx="1665460" cy="81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Projektne aktivnosti u I. OŠ Čakovec</a:t>
          </a:r>
          <a:endParaRPr lang="hr-HR" sz="1600" kern="1200" dirty="0"/>
        </a:p>
      </dsp:txBody>
      <dsp:txXfrm>
        <a:off x="467541" y="1909957"/>
        <a:ext cx="1665460" cy="819075"/>
      </dsp:txXfrm>
    </dsp:sp>
    <dsp:sp modelId="{55F3E274-B333-4E68-9D64-79D74E1DF4EB}">
      <dsp:nvSpPr>
        <dsp:cNvPr id="0" name=""/>
        <dsp:cNvSpPr/>
      </dsp:nvSpPr>
      <dsp:spPr>
        <a:xfrm>
          <a:off x="243883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484362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484362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662245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767347" y="2792997"/>
          <a:ext cx="818588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767347" y="2792997"/>
        <a:ext cx="818588" cy="33305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554D31-8EE1-420E-B908-585A94069AE1}">
      <dsp:nvSpPr>
        <dsp:cNvPr id="0" name=""/>
        <dsp:cNvSpPr/>
      </dsp:nvSpPr>
      <dsp:spPr>
        <a:xfrm>
          <a:off x="1586" y="0"/>
          <a:ext cx="1547326" cy="3092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Sigurnost na prometni-</a:t>
          </a:r>
          <a:r>
            <a:rPr lang="hr-HR" sz="2400" kern="1200" dirty="0" err="1" smtClean="0"/>
            <a:t>cama</a:t>
          </a:r>
          <a:endParaRPr lang="hr-HR" sz="2400" kern="1200" dirty="0"/>
        </a:p>
      </dsp:txBody>
      <dsp:txXfrm>
        <a:off x="1586" y="0"/>
        <a:ext cx="1547326" cy="3092408"/>
      </dsp:txXfrm>
    </dsp:sp>
    <dsp:sp modelId="{E14F1FF2-E9A3-4E3D-88A1-01E3EDAB1A27}">
      <dsp:nvSpPr>
        <dsp:cNvPr id="0" name=""/>
        <dsp:cNvSpPr/>
      </dsp:nvSpPr>
      <dsp:spPr>
        <a:xfrm>
          <a:off x="1808863" y="0"/>
          <a:ext cx="1547326" cy="3092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 smtClean="0"/>
            <a:t>Neodgo</a:t>
          </a:r>
          <a:r>
            <a:rPr lang="hr-HR" sz="2400" kern="1200" dirty="0" smtClean="0"/>
            <a:t>-</a:t>
          </a:r>
          <a:r>
            <a:rPr lang="hr-HR" sz="2400" kern="1200" dirty="0" err="1" smtClean="0"/>
            <a:t>vorna</a:t>
          </a:r>
          <a:r>
            <a:rPr lang="hr-HR" sz="2400" kern="1200" dirty="0" smtClean="0"/>
            <a:t> i rizična ponašanja</a:t>
          </a:r>
          <a:endParaRPr lang="hr-HR" sz="2400" kern="1200" dirty="0"/>
        </a:p>
      </dsp:txBody>
      <dsp:txXfrm>
        <a:off x="1808863" y="0"/>
        <a:ext cx="1547326" cy="3092408"/>
      </dsp:txXfrm>
    </dsp:sp>
    <dsp:sp modelId="{4AE9AAAB-E880-4567-A003-AB1F2EFB05F3}">
      <dsp:nvSpPr>
        <dsp:cNvPr id="0" name=""/>
        <dsp:cNvSpPr/>
      </dsp:nvSpPr>
      <dsp:spPr>
        <a:xfrm>
          <a:off x="3616140" y="0"/>
          <a:ext cx="1547326" cy="3092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Odgovor-na i poželjna ponašanja</a:t>
          </a:r>
          <a:endParaRPr lang="hr-HR" sz="2400" kern="1200" dirty="0"/>
        </a:p>
      </dsp:txBody>
      <dsp:txXfrm>
        <a:off x="3616140" y="0"/>
        <a:ext cx="1547326" cy="3092408"/>
      </dsp:txXfrm>
    </dsp:sp>
    <dsp:sp modelId="{BE6318B0-62FD-4EED-9034-5416F7087BE4}">
      <dsp:nvSpPr>
        <dsp:cNvPr id="0" name=""/>
        <dsp:cNvSpPr/>
      </dsp:nvSpPr>
      <dsp:spPr>
        <a:xfrm>
          <a:off x="5423418" y="0"/>
          <a:ext cx="1547326" cy="3092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Automobil budućnosti</a:t>
          </a:r>
          <a:endParaRPr lang="hr-HR" sz="2400" kern="1200" dirty="0"/>
        </a:p>
      </dsp:txBody>
      <dsp:txXfrm>
        <a:off x="5423418" y="0"/>
        <a:ext cx="1547326" cy="3092408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576907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467541" y="1909957"/>
          <a:ext cx="1665460" cy="81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Projektne aktivnosti u I. OŠ Čakovec</a:t>
          </a:r>
          <a:endParaRPr lang="hr-HR" sz="1600" kern="1200" dirty="0"/>
        </a:p>
      </dsp:txBody>
      <dsp:txXfrm>
        <a:off x="467541" y="1909957"/>
        <a:ext cx="1665460" cy="819075"/>
      </dsp:txXfrm>
    </dsp:sp>
    <dsp:sp modelId="{55F3E274-B333-4E68-9D64-79D74E1DF4EB}">
      <dsp:nvSpPr>
        <dsp:cNvPr id="0" name=""/>
        <dsp:cNvSpPr/>
      </dsp:nvSpPr>
      <dsp:spPr>
        <a:xfrm>
          <a:off x="243883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484362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484362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662245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767347" y="2792997"/>
          <a:ext cx="818588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767347" y="2792997"/>
        <a:ext cx="818588" cy="3330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CFF8B1-8BAC-4B93-8D7A-9F56206FD1D5}">
      <dsp:nvSpPr>
        <dsp:cNvPr id="0" name=""/>
        <dsp:cNvSpPr/>
      </dsp:nvSpPr>
      <dsp:spPr>
        <a:xfrm>
          <a:off x="3749642" y="0"/>
          <a:ext cx="1879808" cy="188009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A1702A-CF17-4FC5-878D-FB76B9FA9B32}">
      <dsp:nvSpPr>
        <dsp:cNvPr id="0" name=""/>
        <dsp:cNvSpPr/>
      </dsp:nvSpPr>
      <dsp:spPr>
        <a:xfrm>
          <a:off x="4068451" y="504055"/>
          <a:ext cx="1237955" cy="87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opće značajke</a:t>
          </a:r>
          <a:endParaRPr lang="hr-HR" sz="2400" kern="1200" dirty="0"/>
        </a:p>
      </dsp:txBody>
      <dsp:txXfrm>
        <a:off x="4068451" y="504055"/>
        <a:ext cx="1237955" cy="871592"/>
      </dsp:txXfrm>
    </dsp:sp>
    <dsp:sp modelId="{3CAEF43A-5430-4201-A09B-0198284B593A}">
      <dsp:nvSpPr>
        <dsp:cNvPr id="0" name=""/>
        <dsp:cNvSpPr/>
      </dsp:nvSpPr>
      <dsp:spPr>
        <a:xfrm>
          <a:off x="3204354" y="1080122"/>
          <a:ext cx="1879808" cy="188009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70BCFA-81C0-4BEB-A58A-E139957151E8}">
      <dsp:nvSpPr>
        <dsp:cNvPr id="0" name=""/>
        <dsp:cNvSpPr/>
      </dsp:nvSpPr>
      <dsp:spPr>
        <a:xfrm>
          <a:off x="3546338" y="1765273"/>
          <a:ext cx="1242196" cy="522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prednosti  </a:t>
          </a:r>
          <a:endParaRPr lang="hr-HR" sz="2400" kern="1200" dirty="0"/>
        </a:p>
      </dsp:txBody>
      <dsp:txXfrm>
        <a:off x="3546338" y="1765273"/>
        <a:ext cx="1242196" cy="522161"/>
      </dsp:txXfrm>
    </dsp:sp>
    <dsp:sp modelId="{876B5F96-1019-4694-A5C8-DB1A60625332}">
      <dsp:nvSpPr>
        <dsp:cNvPr id="0" name=""/>
        <dsp:cNvSpPr/>
      </dsp:nvSpPr>
      <dsp:spPr>
        <a:xfrm>
          <a:off x="3883435" y="2289778"/>
          <a:ext cx="1615046" cy="161569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30A9E5-62E8-47BA-9A83-AA16A06621D2}">
      <dsp:nvSpPr>
        <dsp:cNvPr id="0" name=""/>
        <dsp:cNvSpPr/>
      </dsp:nvSpPr>
      <dsp:spPr>
        <a:xfrm>
          <a:off x="4068452" y="2853338"/>
          <a:ext cx="1242896" cy="522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nedostaci</a:t>
          </a:r>
          <a:endParaRPr lang="hr-HR" sz="2400" kern="1200" dirty="0"/>
        </a:p>
      </dsp:txBody>
      <dsp:txXfrm>
        <a:off x="4068452" y="2853338"/>
        <a:ext cx="1242896" cy="522161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655FF1-DB12-4F3B-910B-28FC2BB153BD}">
      <dsp:nvSpPr>
        <dsp:cNvPr id="0" name=""/>
        <dsp:cNvSpPr/>
      </dsp:nvSpPr>
      <dsp:spPr>
        <a:xfrm>
          <a:off x="1296124" y="0"/>
          <a:ext cx="4788025" cy="636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Stripovi</a:t>
          </a:r>
          <a:endParaRPr lang="hr-HR" sz="3100" kern="1200" dirty="0"/>
        </a:p>
      </dsp:txBody>
      <dsp:txXfrm>
        <a:off x="2299814" y="0"/>
        <a:ext cx="3784334" cy="636442"/>
      </dsp:txXfrm>
    </dsp:sp>
    <dsp:sp modelId="{4A0F60FE-8112-456B-8F3C-29D6A79E2010}">
      <dsp:nvSpPr>
        <dsp:cNvPr id="0" name=""/>
        <dsp:cNvSpPr/>
      </dsp:nvSpPr>
      <dsp:spPr>
        <a:xfrm>
          <a:off x="488202" y="63644"/>
          <a:ext cx="1321201" cy="50915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8271DF6-FD9D-4628-9C52-380E70BEE9E0}">
      <dsp:nvSpPr>
        <dsp:cNvPr id="0" name=""/>
        <dsp:cNvSpPr/>
      </dsp:nvSpPr>
      <dsp:spPr>
        <a:xfrm>
          <a:off x="1296124" y="702836"/>
          <a:ext cx="4788025" cy="636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Mentalne mape</a:t>
          </a:r>
          <a:endParaRPr lang="hr-HR" sz="3100" kern="1200" dirty="0"/>
        </a:p>
      </dsp:txBody>
      <dsp:txXfrm>
        <a:off x="2299814" y="702836"/>
        <a:ext cx="3784334" cy="636442"/>
      </dsp:txXfrm>
    </dsp:sp>
    <dsp:sp modelId="{2ABDEE50-D82D-4C46-B850-CFA464BF950F}">
      <dsp:nvSpPr>
        <dsp:cNvPr id="0" name=""/>
        <dsp:cNvSpPr/>
      </dsp:nvSpPr>
      <dsp:spPr>
        <a:xfrm>
          <a:off x="488202" y="763731"/>
          <a:ext cx="1321201" cy="50915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C7158CD-D195-4A49-A418-30F09D99D2C8}">
      <dsp:nvSpPr>
        <dsp:cNvPr id="0" name=""/>
        <dsp:cNvSpPr/>
      </dsp:nvSpPr>
      <dsp:spPr>
        <a:xfrm>
          <a:off x="1336376" y="1400173"/>
          <a:ext cx="4788025" cy="636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smtClean="0"/>
            <a:t>Posteri</a:t>
          </a:r>
          <a:endParaRPr lang="hr-HR" sz="3100" kern="1200"/>
        </a:p>
      </dsp:txBody>
      <dsp:txXfrm>
        <a:off x="2340066" y="1400173"/>
        <a:ext cx="3784334" cy="636442"/>
      </dsp:txXfrm>
    </dsp:sp>
    <dsp:sp modelId="{299054E2-8AC4-4418-83CC-3E81337FE080}">
      <dsp:nvSpPr>
        <dsp:cNvPr id="0" name=""/>
        <dsp:cNvSpPr/>
      </dsp:nvSpPr>
      <dsp:spPr>
        <a:xfrm>
          <a:off x="487888" y="1463817"/>
          <a:ext cx="1322458" cy="50915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2F0E11-6B88-4F16-899B-5C83335D0DAC}">
      <dsp:nvSpPr>
        <dsp:cNvPr id="0" name=""/>
        <dsp:cNvSpPr/>
      </dsp:nvSpPr>
      <dsp:spPr>
        <a:xfrm>
          <a:off x="1336376" y="2100260"/>
          <a:ext cx="4788025" cy="636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smtClean="0"/>
            <a:t>Kvizovi</a:t>
          </a:r>
          <a:endParaRPr lang="hr-HR" sz="3100" kern="1200"/>
        </a:p>
      </dsp:txBody>
      <dsp:txXfrm>
        <a:off x="2340066" y="2100260"/>
        <a:ext cx="3784334" cy="636442"/>
      </dsp:txXfrm>
    </dsp:sp>
    <dsp:sp modelId="{15CA5EB8-7914-40C5-A041-C58B99E1255D}">
      <dsp:nvSpPr>
        <dsp:cNvPr id="0" name=""/>
        <dsp:cNvSpPr/>
      </dsp:nvSpPr>
      <dsp:spPr>
        <a:xfrm>
          <a:off x="487888" y="2163904"/>
          <a:ext cx="1322458" cy="50915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F6A37F6-E646-4FF0-85E2-DEA1EF64CDCB}">
      <dsp:nvSpPr>
        <dsp:cNvPr id="0" name=""/>
        <dsp:cNvSpPr/>
      </dsp:nvSpPr>
      <dsp:spPr>
        <a:xfrm>
          <a:off x="1336376" y="2800347"/>
          <a:ext cx="4788025" cy="636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smtClean="0"/>
            <a:t>Računalne igre</a:t>
          </a:r>
          <a:endParaRPr lang="hr-HR" sz="3100" kern="1200"/>
        </a:p>
      </dsp:txBody>
      <dsp:txXfrm>
        <a:off x="2340066" y="2800347"/>
        <a:ext cx="3784334" cy="636442"/>
      </dsp:txXfrm>
    </dsp:sp>
    <dsp:sp modelId="{A2F296F1-3CDC-4BD0-9ABF-4857B98B5687}">
      <dsp:nvSpPr>
        <dsp:cNvPr id="0" name=""/>
        <dsp:cNvSpPr/>
      </dsp:nvSpPr>
      <dsp:spPr>
        <a:xfrm>
          <a:off x="487888" y="2863991"/>
          <a:ext cx="1322458" cy="50915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576907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467541" y="1909957"/>
          <a:ext cx="1665460" cy="81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Projektne aktivnosti u I. OŠ Čakovec</a:t>
          </a:r>
          <a:endParaRPr lang="hr-HR" sz="1600" kern="1200" dirty="0"/>
        </a:p>
      </dsp:txBody>
      <dsp:txXfrm>
        <a:off x="467541" y="1909957"/>
        <a:ext cx="1665460" cy="819075"/>
      </dsp:txXfrm>
    </dsp:sp>
    <dsp:sp modelId="{55F3E274-B333-4E68-9D64-79D74E1DF4EB}">
      <dsp:nvSpPr>
        <dsp:cNvPr id="0" name=""/>
        <dsp:cNvSpPr/>
      </dsp:nvSpPr>
      <dsp:spPr>
        <a:xfrm>
          <a:off x="243883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484362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484362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662245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767347" y="2792997"/>
          <a:ext cx="818588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767347" y="2792997"/>
        <a:ext cx="818588" cy="333056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576907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467541" y="1909957"/>
          <a:ext cx="1665460" cy="81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Projektne aktivnosti u I. OŠ Čakovec</a:t>
          </a:r>
          <a:endParaRPr lang="hr-HR" sz="1600" kern="1200" dirty="0"/>
        </a:p>
      </dsp:txBody>
      <dsp:txXfrm>
        <a:off x="467541" y="1909957"/>
        <a:ext cx="1665460" cy="819075"/>
      </dsp:txXfrm>
    </dsp:sp>
    <dsp:sp modelId="{55F3E274-B333-4E68-9D64-79D74E1DF4EB}">
      <dsp:nvSpPr>
        <dsp:cNvPr id="0" name=""/>
        <dsp:cNvSpPr/>
      </dsp:nvSpPr>
      <dsp:spPr>
        <a:xfrm>
          <a:off x="243883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484362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484362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662245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767347" y="2792997"/>
          <a:ext cx="818588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767347" y="2792997"/>
        <a:ext cx="818588" cy="333056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576907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467541" y="1909957"/>
          <a:ext cx="1665460" cy="81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Projektne aktivnosti u I. OŠ Čakovec</a:t>
          </a:r>
          <a:endParaRPr lang="hr-HR" sz="1600" kern="1200" dirty="0"/>
        </a:p>
      </dsp:txBody>
      <dsp:txXfrm>
        <a:off x="467541" y="1909957"/>
        <a:ext cx="1665460" cy="819075"/>
      </dsp:txXfrm>
    </dsp:sp>
    <dsp:sp modelId="{55F3E274-B333-4E68-9D64-79D74E1DF4EB}">
      <dsp:nvSpPr>
        <dsp:cNvPr id="0" name=""/>
        <dsp:cNvSpPr/>
      </dsp:nvSpPr>
      <dsp:spPr>
        <a:xfrm>
          <a:off x="243883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484362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484362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662245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767347" y="2792997"/>
          <a:ext cx="818588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767347" y="2792997"/>
        <a:ext cx="818588" cy="333056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576907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467541" y="1909957"/>
          <a:ext cx="1665460" cy="81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Projektne aktivnosti u I. OŠ Čakovec</a:t>
          </a:r>
          <a:endParaRPr lang="hr-HR" sz="1600" kern="1200" dirty="0"/>
        </a:p>
      </dsp:txBody>
      <dsp:txXfrm>
        <a:off x="467541" y="1909957"/>
        <a:ext cx="1665460" cy="819075"/>
      </dsp:txXfrm>
    </dsp:sp>
    <dsp:sp modelId="{55F3E274-B333-4E68-9D64-79D74E1DF4EB}">
      <dsp:nvSpPr>
        <dsp:cNvPr id="0" name=""/>
        <dsp:cNvSpPr/>
      </dsp:nvSpPr>
      <dsp:spPr>
        <a:xfrm>
          <a:off x="243883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484362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484362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662245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767347" y="2792997"/>
          <a:ext cx="818588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767347" y="2792997"/>
        <a:ext cx="818588" cy="333056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692841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871512" y="2531430"/>
          <a:ext cx="369321" cy="81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871512" y="2531430"/>
        <a:ext cx="369321" cy="819075"/>
      </dsp:txXfrm>
    </dsp:sp>
    <dsp:sp modelId="{55F3E274-B333-4E68-9D64-79D74E1DF4EB}">
      <dsp:nvSpPr>
        <dsp:cNvPr id="0" name=""/>
        <dsp:cNvSpPr/>
      </dsp:nvSpPr>
      <dsp:spPr>
        <a:xfrm>
          <a:off x="359818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600297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600297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778180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1015530" y="2568933"/>
          <a:ext cx="554091" cy="781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1015530" y="2568933"/>
        <a:ext cx="554091" cy="781183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692841" y="973019"/>
          <a:ext cx="1199019" cy="1199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871512" y="2531430"/>
          <a:ext cx="369321" cy="81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871512" y="2531430"/>
        <a:ext cx="369321" cy="819075"/>
      </dsp:txXfrm>
    </dsp:sp>
    <dsp:sp modelId="{55F3E274-B333-4E68-9D64-79D74E1DF4EB}">
      <dsp:nvSpPr>
        <dsp:cNvPr id="0" name=""/>
        <dsp:cNvSpPr/>
      </dsp:nvSpPr>
      <dsp:spPr>
        <a:xfrm>
          <a:off x="359818" y="1662050"/>
          <a:ext cx="1199019" cy="1199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600297" y="2064536"/>
          <a:ext cx="898994" cy="33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600297" y="2064536"/>
        <a:ext cx="898994" cy="333056"/>
      </dsp:txXfrm>
    </dsp:sp>
    <dsp:sp modelId="{357F84AB-C8E0-4270-A440-01E34309260C}">
      <dsp:nvSpPr>
        <dsp:cNvPr id="0" name=""/>
        <dsp:cNvSpPr/>
      </dsp:nvSpPr>
      <dsp:spPr>
        <a:xfrm>
          <a:off x="778180" y="2433535"/>
          <a:ext cx="1030143" cy="1030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1015530" y="2568933"/>
          <a:ext cx="554091" cy="781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1015530" y="2568933"/>
        <a:ext cx="554091" cy="7811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CFF8B1-8BAC-4B93-8D7A-9F56206FD1D5}">
      <dsp:nvSpPr>
        <dsp:cNvPr id="0" name=""/>
        <dsp:cNvSpPr/>
      </dsp:nvSpPr>
      <dsp:spPr>
        <a:xfrm>
          <a:off x="753333" y="742469"/>
          <a:ext cx="1303704" cy="13039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A1702A-CF17-4FC5-878D-FB76B9FA9B32}">
      <dsp:nvSpPr>
        <dsp:cNvPr id="0" name=""/>
        <dsp:cNvSpPr/>
      </dsp:nvSpPr>
      <dsp:spPr>
        <a:xfrm>
          <a:off x="974436" y="1092048"/>
          <a:ext cx="858559" cy="60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opće značajke</a:t>
          </a:r>
          <a:endParaRPr lang="hr-HR" sz="1600" kern="1200" dirty="0"/>
        </a:p>
      </dsp:txBody>
      <dsp:txXfrm>
        <a:off x="974436" y="1092048"/>
        <a:ext cx="858559" cy="604476"/>
      </dsp:txXfrm>
    </dsp:sp>
    <dsp:sp modelId="{3CAEF43A-5430-4201-A09B-0198284B593A}">
      <dsp:nvSpPr>
        <dsp:cNvPr id="0" name=""/>
        <dsp:cNvSpPr/>
      </dsp:nvSpPr>
      <dsp:spPr>
        <a:xfrm>
          <a:off x="391233" y="1491659"/>
          <a:ext cx="1303704" cy="13039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70BCFA-81C0-4BEB-A58A-E139957151E8}">
      <dsp:nvSpPr>
        <dsp:cNvPr id="0" name=""/>
        <dsp:cNvSpPr/>
      </dsp:nvSpPr>
      <dsp:spPr>
        <a:xfrm>
          <a:off x="612335" y="1966741"/>
          <a:ext cx="861501" cy="36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  </a:t>
          </a:r>
          <a:endParaRPr lang="hr-HR" sz="2400" kern="1200" dirty="0"/>
        </a:p>
      </dsp:txBody>
      <dsp:txXfrm>
        <a:off x="612335" y="1966741"/>
        <a:ext cx="861501" cy="362135"/>
      </dsp:txXfrm>
    </dsp:sp>
    <dsp:sp modelId="{876B5F96-1019-4694-A5C8-DB1A60625332}">
      <dsp:nvSpPr>
        <dsp:cNvPr id="0" name=""/>
        <dsp:cNvSpPr/>
      </dsp:nvSpPr>
      <dsp:spPr>
        <a:xfrm>
          <a:off x="846122" y="2330501"/>
          <a:ext cx="1120084" cy="112053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30A9E5-62E8-47BA-9A83-AA16A06621D2}">
      <dsp:nvSpPr>
        <dsp:cNvPr id="0" name=""/>
        <dsp:cNvSpPr/>
      </dsp:nvSpPr>
      <dsp:spPr>
        <a:xfrm>
          <a:off x="974437" y="2721347"/>
          <a:ext cx="861986" cy="36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974437" y="2721347"/>
        <a:ext cx="861986" cy="3621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CFF8B1-8BAC-4B93-8D7A-9F56206FD1D5}">
      <dsp:nvSpPr>
        <dsp:cNvPr id="0" name=""/>
        <dsp:cNvSpPr/>
      </dsp:nvSpPr>
      <dsp:spPr>
        <a:xfrm>
          <a:off x="753333" y="742469"/>
          <a:ext cx="1303704" cy="13039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A1702A-CF17-4FC5-878D-FB76B9FA9B32}">
      <dsp:nvSpPr>
        <dsp:cNvPr id="0" name=""/>
        <dsp:cNvSpPr/>
      </dsp:nvSpPr>
      <dsp:spPr>
        <a:xfrm>
          <a:off x="974436" y="1092048"/>
          <a:ext cx="858559" cy="60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opće značajke</a:t>
          </a:r>
          <a:endParaRPr lang="hr-HR" sz="1600" kern="1200" dirty="0"/>
        </a:p>
      </dsp:txBody>
      <dsp:txXfrm>
        <a:off x="974436" y="1092048"/>
        <a:ext cx="858559" cy="604476"/>
      </dsp:txXfrm>
    </dsp:sp>
    <dsp:sp modelId="{3CAEF43A-5430-4201-A09B-0198284B593A}">
      <dsp:nvSpPr>
        <dsp:cNvPr id="0" name=""/>
        <dsp:cNvSpPr/>
      </dsp:nvSpPr>
      <dsp:spPr>
        <a:xfrm>
          <a:off x="391233" y="1491659"/>
          <a:ext cx="1303704" cy="13039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70BCFA-81C0-4BEB-A58A-E139957151E8}">
      <dsp:nvSpPr>
        <dsp:cNvPr id="0" name=""/>
        <dsp:cNvSpPr/>
      </dsp:nvSpPr>
      <dsp:spPr>
        <a:xfrm>
          <a:off x="612335" y="1966741"/>
          <a:ext cx="861501" cy="36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  </a:t>
          </a:r>
          <a:endParaRPr lang="hr-HR" sz="2400" kern="1200" dirty="0"/>
        </a:p>
      </dsp:txBody>
      <dsp:txXfrm>
        <a:off x="612335" y="1966741"/>
        <a:ext cx="861501" cy="362135"/>
      </dsp:txXfrm>
    </dsp:sp>
    <dsp:sp modelId="{876B5F96-1019-4694-A5C8-DB1A60625332}">
      <dsp:nvSpPr>
        <dsp:cNvPr id="0" name=""/>
        <dsp:cNvSpPr/>
      </dsp:nvSpPr>
      <dsp:spPr>
        <a:xfrm>
          <a:off x="846122" y="2330501"/>
          <a:ext cx="1120084" cy="112053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30A9E5-62E8-47BA-9A83-AA16A06621D2}">
      <dsp:nvSpPr>
        <dsp:cNvPr id="0" name=""/>
        <dsp:cNvSpPr/>
      </dsp:nvSpPr>
      <dsp:spPr>
        <a:xfrm>
          <a:off x="974437" y="2721347"/>
          <a:ext cx="861986" cy="36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974437" y="2721347"/>
        <a:ext cx="861986" cy="3621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CFF8B1-8BAC-4B93-8D7A-9F56206FD1D5}">
      <dsp:nvSpPr>
        <dsp:cNvPr id="0" name=""/>
        <dsp:cNvSpPr/>
      </dsp:nvSpPr>
      <dsp:spPr>
        <a:xfrm>
          <a:off x="753333" y="742469"/>
          <a:ext cx="1303704" cy="13039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A1702A-CF17-4FC5-878D-FB76B9FA9B32}">
      <dsp:nvSpPr>
        <dsp:cNvPr id="0" name=""/>
        <dsp:cNvSpPr/>
      </dsp:nvSpPr>
      <dsp:spPr>
        <a:xfrm>
          <a:off x="974436" y="1092048"/>
          <a:ext cx="858559" cy="60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opće značajke</a:t>
          </a:r>
          <a:endParaRPr lang="hr-HR" sz="1600" kern="1200" dirty="0"/>
        </a:p>
      </dsp:txBody>
      <dsp:txXfrm>
        <a:off x="974436" y="1092048"/>
        <a:ext cx="858559" cy="604476"/>
      </dsp:txXfrm>
    </dsp:sp>
    <dsp:sp modelId="{3CAEF43A-5430-4201-A09B-0198284B593A}">
      <dsp:nvSpPr>
        <dsp:cNvPr id="0" name=""/>
        <dsp:cNvSpPr/>
      </dsp:nvSpPr>
      <dsp:spPr>
        <a:xfrm>
          <a:off x="391233" y="1491659"/>
          <a:ext cx="1303704" cy="13039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70BCFA-81C0-4BEB-A58A-E139957151E8}">
      <dsp:nvSpPr>
        <dsp:cNvPr id="0" name=""/>
        <dsp:cNvSpPr/>
      </dsp:nvSpPr>
      <dsp:spPr>
        <a:xfrm>
          <a:off x="612335" y="1966741"/>
          <a:ext cx="861501" cy="36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  </a:t>
          </a:r>
          <a:endParaRPr lang="hr-HR" sz="2400" kern="1200" dirty="0"/>
        </a:p>
      </dsp:txBody>
      <dsp:txXfrm>
        <a:off x="612335" y="1966741"/>
        <a:ext cx="861501" cy="362135"/>
      </dsp:txXfrm>
    </dsp:sp>
    <dsp:sp modelId="{876B5F96-1019-4694-A5C8-DB1A60625332}">
      <dsp:nvSpPr>
        <dsp:cNvPr id="0" name=""/>
        <dsp:cNvSpPr/>
      </dsp:nvSpPr>
      <dsp:spPr>
        <a:xfrm>
          <a:off x="846122" y="2330501"/>
          <a:ext cx="1120084" cy="112053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30A9E5-62E8-47BA-9A83-AA16A06621D2}">
      <dsp:nvSpPr>
        <dsp:cNvPr id="0" name=""/>
        <dsp:cNvSpPr/>
      </dsp:nvSpPr>
      <dsp:spPr>
        <a:xfrm>
          <a:off x="974437" y="2721347"/>
          <a:ext cx="861986" cy="36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974437" y="2721347"/>
        <a:ext cx="861986" cy="3621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CFF8B1-8BAC-4B93-8D7A-9F56206FD1D5}">
      <dsp:nvSpPr>
        <dsp:cNvPr id="0" name=""/>
        <dsp:cNvSpPr/>
      </dsp:nvSpPr>
      <dsp:spPr>
        <a:xfrm>
          <a:off x="934383" y="742469"/>
          <a:ext cx="1303704" cy="13039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A1702A-CF17-4FC5-878D-FB76B9FA9B32}">
      <dsp:nvSpPr>
        <dsp:cNvPr id="0" name=""/>
        <dsp:cNvSpPr/>
      </dsp:nvSpPr>
      <dsp:spPr>
        <a:xfrm>
          <a:off x="1155486" y="1092048"/>
          <a:ext cx="858559" cy="60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1155486" y="1092048"/>
        <a:ext cx="858559" cy="604476"/>
      </dsp:txXfrm>
    </dsp:sp>
    <dsp:sp modelId="{3CAEF43A-5430-4201-A09B-0198284B593A}">
      <dsp:nvSpPr>
        <dsp:cNvPr id="0" name=""/>
        <dsp:cNvSpPr/>
      </dsp:nvSpPr>
      <dsp:spPr>
        <a:xfrm>
          <a:off x="572283" y="1491659"/>
          <a:ext cx="1303704" cy="13039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70BCFA-81C0-4BEB-A58A-E139957151E8}">
      <dsp:nvSpPr>
        <dsp:cNvPr id="0" name=""/>
        <dsp:cNvSpPr/>
      </dsp:nvSpPr>
      <dsp:spPr>
        <a:xfrm>
          <a:off x="106982" y="1966741"/>
          <a:ext cx="2234307" cy="36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prednosti </a:t>
          </a:r>
          <a:r>
            <a:rPr lang="hr-HR" sz="2400" kern="1200" dirty="0" smtClean="0"/>
            <a:t> </a:t>
          </a:r>
          <a:endParaRPr lang="hr-HR" sz="2400" kern="1200" dirty="0"/>
        </a:p>
      </dsp:txBody>
      <dsp:txXfrm>
        <a:off x="106982" y="1966741"/>
        <a:ext cx="2234307" cy="362135"/>
      </dsp:txXfrm>
    </dsp:sp>
    <dsp:sp modelId="{876B5F96-1019-4694-A5C8-DB1A60625332}">
      <dsp:nvSpPr>
        <dsp:cNvPr id="0" name=""/>
        <dsp:cNvSpPr/>
      </dsp:nvSpPr>
      <dsp:spPr>
        <a:xfrm>
          <a:off x="1027172" y="2330501"/>
          <a:ext cx="1120084" cy="112053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30A9E5-62E8-47BA-9A83-AA16A06621D2}">
      <dsp:nvSpPr>
        <dsp:cNvPr id="0" name=""/>
        <dsp:cNvSpPr/>
      </dsp:nvSpPr>
      <dsp:spPr>
        <a:xfrm>
          <a:off x="1155486" y="2721347"/>
          <a:ext cx="861986" cy="36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1155486" y="2721347"/>
        <a:ext cx="861986" cy="36213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CFF8B1-8BAC-4B93-8D7A-9F56206FD1D5}">
      <dsp:nvSpPr>
        <dsp:cNvPr id="0" name=""/>
        <dsp:cNvSpPr/>
      </dsp:nvSpPr>
      <dsp:spPr>
        <a:xfrm>
          <a:off x="753333" y="742469"/>
          <a:ext cx="1303704" cy="13039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A1702A-CF17-4FC5-878D-FB76B9FA9B32}">
      <dsp:nvSpPr>
        <dsp:cNvPr id="0" name=""/>
        <dsp:cNvSpPr/>
      </dsp:nvSpPr>
      <dsp:spPr>
        <a:xfrm>
          <a:off x="974436" y="1092048"/>
          <a:ext cx="858559" cy="60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974436" y="1092048"/>
        <a:ext cx="858559" cy="604476"/>
      </dsp:txXfrm>
    </dsp:sp>
    <dsp:sp modelId="{3CAEF43A-5430-4201-A09B-0198284B593A}">
      <dsp:nvSpPr>
        <dsp:cNvPr id="0" name=""/>
        <dsp:cNvSpPr/>
      </dsp:nvSpPr>
      <dsp:spPr>
        <a:xfrm>
          <a:off x="391233" y="1491659"/>
          <a:ext cx="1303704" cy="13039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70BCFA-81C0-4BEB-A58A-E139957151E8}">
      <dsp:nvSpPr>
        <dsp:cNvPr id="0" name=""/>
        <dsp:cNvSpPr/>
      </dsp:nvSpPr>
      <dsp:spPr>
        <a:xfrm>
          <a:off x="612335" y="1966741"/>
          <a:ext cx="861501" cy="36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  </a:t>
          </a:r>
          <a:endParaRPr lang="hr-HR" sz="2400" kern="1200" dirty="0"/>
        </a:p>
      </dsp:txBody>
      <dsp:txXfrm>
        <a:off x="612335" y="1966741"/>
        <a:ext cx="861501" cy="362135"/>
      </dsp:txXfrm>
    </dsp:sp>
    <dsp:sp modelId="{876B5F96-1019-4694-A5C8-DB1A60625332}">
      <dsp:nvSpPr>
        <dsp:cNvPr id="0" name=""/>
        <dsp:cNvSpPr/>
      </dsp:nvSpPr>
      <dsp:spPr>
        <a:xfrm>
          <a:off x="846122" y="2330501"/>
          <a:ext cx="1120084" cy="112053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30A9E5-62E8-47BA-9A83-AA16A06621D2}">
      <dsp:nvSpPr>
        <dsp:cNvPr id="0" name=""/>
        <dsp:cNvSpPr/>
      </dsp:nvSpPr>
      <dsp:spPr>
        <a:xfrm>
          <a:off x="974437" y="2721347"/>
          <a:ext cx="861986" cy="36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nedostaci</a:t>
          </a:r>
          <a:endParaRPr lang="hr-HR" sz="1600" kern="1200" dirty="0"/>
        </a:p>
      </dsp:txBody>
      <dsp:txXfrm>
        <a:off x="974437" y="2721347"/>
        <a:ext cx="861986" cy="36213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CFF8B1-8BAC-4B93-8D7A-9F56206FD1D5}">
      <dsp:nvSpPr>
        <dsp:cNvPr id="0" name=""/>
        <dsp:cNvSpPr/>
      </dsp:nvSpPr>
      <dsp:spPr>
        <a:xfrm>
          <a:off x="753333" y="742469"/>
          <a:ext cx="1303704" cy="13039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A1702A-CF17-4FC5-878D-FB76B9FA9B32}">
      <dsp:nvSpPr>
        <dsp:cNvPr id="0" name=""/>
        <dsp:cNvSpPr/>
      </dsp:nvSpPr>
      <dsp:spPr>
        <a:xfrm>
          <a:off x="974436" y="1092048"/>
          <a:ext cx="858559" cy="60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974436" y="1092048"/>
        <a:ext cx="858559" cy="604476"/>
      </dsp:txXfrm>
    </dsp:sp>
    <dsp:sp modelId="{3CAEF43A-5430-4201-A09B-0198284B593A}">
      <dsp:nvSpPr>
        <dsp:cNvPr id="0" name=""/>
        <dsp:cNvSpPr/>
      </dsp:nvSpPr>
      <dsp:spPr>
        <a:xfrm>
          <a:off x="391233" y="1491659"/>
          <a:ext cx="1303704" cy="13039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70BCFA-81C0-4BEB-A58A-E139957151E8}">
      <dsp:nvSpPr>
        <dsp:cNvPr id="0" name=""/>
        <dsp:cNvSpPr/>
      </dsp:nvSpPr>
      <dsp:spPr>
        <a:xfrm>
          <a:off x="612335" y="1966741"/>
          <a:ext cx="861501" cy="36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  </a:t>
          </a:r>
          <a:endParaRPr lang="hr-HR" sz="2400" kern="1200" dirty="0"/>
        </a:p>
      </dsp:txBody>
      <dsp:txXfrm>
        <a:off x="612335" y="1966741"/>
        <a:ext cx="861501" cy="362135"/>
      </dsp:txXfrm>
    </dsp:sp>
    <dsp:sp modelId="{876B5F96-1019-4694-A5C8-DB1A60625332}">
      <dsp:nvSpPr>
        <dsp:cNvPr id="0" name=""/>
        <dsp:cNvSpPr/>
      </dsp:nvSpPr>
      <dsp:spPr>
        <a:xfrm>
          <a:off x="846122" y="2330501"/>
          <a:ext cx="1120084" cy="112053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30A9E5-62E8-47BA-9A83-AA16A06621D2}">
      <dsp:nvSpPr>
        <dsp:cNvPr id="0" name=""/>
        <dsp:cNvSpPr/>
      </dsp:nvSpPr>
      <dsp:spPr>
        <a:xfrm>
          <a:off x="974437" y="2721347"/>
          <a:ext cx="861986" cy="36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nedostaci</a:t>
          </a:r>
          <a:endParaRPr lang="hr-HR" sz="1600" kern="1200" dirty="0"/>
        </a:p>
      </dsp:txBody>
      <dsp:txXfrm>
        <a:off x="974437" y="2721347"/>
        <a:ext cx="861986" cy="36213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FC32-0E87-4DE7-A301-107118EBE362}">
      <dsp:nvSpPr>
        <dsp:cNvPr id="0" name=""/>
        <dsp:cNvSpPr/>
      </dsp:nvSpPr>
      <dsp:spPr>
        <a:xfrm>
          <a:off x="3800741" y="0"/>
          <a:ext cx="2135700" cy="213602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1DC9B1-39F7-44D3-9E1C-F10F951041EA}">
      <dsp:nvSpPr>
        <dsp:cNvPr id="0" name=""/>
        <dsp:cNvSpPr/>
      </dsp:nvSpPr>
      <dsp:spPr>
        <a:xfrm>
          <a:off x="3995934" y="771170"/>
          <a:ext cx="1740501" cy="59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Općenito o programu</a:t>
          </a:r>
          <a:endParaRPr lang="hr-HR" sz="2400" kern="1200" dirty="0"/>
        </a:p>
      </dsp:txBody>
      <dsp:txXfrm>
        <a:off x="3995934" y="771170"/>
        <a:ext cx="1740501" cy="593241"/>
      </dsp:txXfrm>
    </dsp:sp>
    <dsp:sp modelId="{55F3E274-B333-4E68-9D64-79D74E1DF4EB}">
      <dsp:nvSpPr>
        <dsp:cNvPr id="0" name=""/>
        <dsp:cNvSpPr/>
      </dsp:nvSpPr>
      <dsp:spPr>
        <a:xfrm>
          <a:off x="3207557" y="1227305"/>
          <a:ext cx="2135700" cy="213602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F177FC-AB05-427D-8944-FF8D240BF886}">
      <dsp:nvSpPr>
        <dsp:cNvPr id="0" name=""/>
        <dsp:cNvSpPr/>
      </dsp:nvSpPr>
      <dsp:spPr>
        <a:xfrm>
          <a:off x="3635900" y="1944215"/>
          <a:ext cx="1601293" cy="59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Projektne aktivnosti u I. OŠ Čakovec</a:t>
          </a:r>
          <a:endParaRPr lang="hr-HR" sz="2400" kern="1200" dirty="0"/>
        </a:p>
      </dsp:txBody>
      <dsp:txXfrm>
        <a:off x="3635900" y="1944215"/>
        <a:ext cx="1601293" cy="593241"/>
      </dsp:txXfrm>
    </dsp:sp>
    <dsp:sp modelId="{357F84AB-C8E0-4270-A440-01E34309260C}">
      <dsp:nvSpPr>
        <dsp:cNvPr id="0" name=""/>
        <dsp:cNvSpPr/>
      </dsp:nvSpPr>
      <dsp:spPr>
        <a:xfrm>
          <a:off x="3952747" y="2601478"/>
          <a:ext cx="1834897" cy="183563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D5ED29-25B6-48BC-AFB4-9F236CDDD80C}">
      <dsp:nvSpPr>
        <dsp:cNvPr id="0" name=""/>
        <dsp:cNvSpPr/>
      </dsp:nvSpPr>
      <dsp:spPr>
        <a:xfrm>
          <a:off x="4139955" y="3241754"/>
          <a:ext cx="1458074" cy="59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 smtClean="0"/>
            <a:t>Road</a:t>
          </a:r>
          <a:r>
            <a:rPr lang="hr-HR" sz="2400" kern="1200" dirty="0" smtClean="0"/>
            <a:t> </a:t>
          </a:r>
          <a:r>
            <a:rPr lang="hr-HR" sz="2400" kern="1200" dirty="0" err="1" smtClean="0"/>
            <a:t>Safety</a:t>
          </a:r>
          <a:r>
            <a:rPr lang="hr-HR" sz="2400" kern="1200" dirty="0" smtClean="0"/>
            <a:t> </a:t>
          </a:r>
          <a:r>
            <a:rPr lang="hr-HR" sz="2400" kern="1200" dirty="0" err="1" smtClean="0"/>
            <a:t>Conference</a:t>
          </a:r>
          <a:r>
            <a:rPr lang="hr-HR" sz="2400" kern="1200" dirty="0" smtClean="0"/>
            <a:t> 2012.</a:t>
          </a:r>
          <a:endParaRPr lang="hr-HR" sz="2400" kern="1200" dirty="0"/>
        </a:p>
      </dsp:txBody>
      <dsp:txXfrm>
        <a:off x="4139955" y="3241754"/>
        <a:ext cx="1458074" cy="593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CFF69B7-DD89-4785-B3AC-D39AC8D021B4}" type="datetimeFigureOut">
              <a:rPr lang="hr-HR" smtClean="0"/>
              <a:pPr/>
              <a:t>2.11.2012.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0F8980-1ACF-467C-8F3C-C906560BC2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69B7-DD89-4785-B3AC-D39AC8D021B4}" type="datetimeFigureOut">
              <a:rPr lang="hr-HR" smtClean="0"/>
              <a:pPr/>
              <a:t>2.11.2012.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8980-1ACF-467C-8F3C-C906560BC2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CFF69B7-DD89-4785-B3AC-D39AC8D021B4}" type="datetimeFigureOut">
              <a:rPr lang="hr-HR" smtClean="0"/>
              <a:pPr/>
              <a:t>2.11.2012.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C0F8980-1ACF-467C-8F3C-C906560BC2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69B7-DD89-4785-B3AC-D39AC8D021B4}" type="datetimeFigureOut">
              <a:rPr lang="hr-HR" smtClean="0"/>
              <a:pPr/>
              <a:t>2.11.2012.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0F8980-1ACF-467C-8F3C-C906560BC28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69B7-DD89-4785-B3AC-D39AC8D021B4}" type="datetimeFigureOut">
              <a:rPr lang="hr-HR" smtClean="0"/>
              <a:pPr/>
              <a:t>2.11.2012.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C0F8980-1ACF-467C-8F3C-C906560BC28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FF69B7-DD89-4785-B3AC-D39AC8D021B4}" type="datetimeFigureOut">
              <a:rPr lang="hr-HR" smtClean="0"/>
              <a:pPr/>
              <a:t>2.11.2012.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0F8980-1ACF-467C-8F3C-C906560BC28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FF69B7-DD89-4785-B3AC-D39AC8D021B4}" type="datetimeFigureOut">
              <a:rPr lang="hr-HR" smtClean="0"/>
              <a:pPr/>
              <a:t>2.11.2012.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0F8980-1ACF-467C-8F3C-C906560BC28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69B7-DD89-4785-B3AC-D39AC8D021B4}" type="datetimeFigureOut">
              <a:rPr lang="hr-HR" smtClean="0"/>
              <a:pPr/>
              <a:t>2.11.2012.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0F8980-1ACF-467C-8F3C-C906560BC2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69B7-DD89-4785-B3AC-D39AC8D021B4}" type="datetimeFigureOut">
              <a:rPr lang="hr-HR" smtClean="0"/>
              <a:pPr/>
              <a:t>2.11.2012.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0F8980-1ACF-467C-8F3C-C906560BC2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69B7-DD89-4785-B3AC-D39AC8D021B4}" type="datetimeFigureOut">
              <a:rPr lang="hr-HR" smtClean="0"/>
              <a:pPr/>
              <a:t>2.11.2012.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0F8980-1ACF-467C-8F3C-C906560BC28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CFF69B7-DD89-4785-B3AC-D39AC8D021B4}" type="datetimeFigureOut">
              <a:rPr lang="hr-HR" smtClean="0"/>
              <a:pPr/>
              <a:t>2.11.2012.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C0F8980-1ACF-467C-8F3C-C906560BC28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F69B7-DD89-4785-B3AC-D39AC8D021B4}" type="datetimeFigureOut">
              <a:rPr lang="hr-HR" smtClean="0"/>
              <a:pPr/>
              <a:t>2.11.2012.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0F8980-1ACF-467C-8F3C-C906560BC28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image" Target="../media/image10.jpeg"/><Relationship Id="rId7" Type="http://schemas.openxmlformats.org/officeDocument/2006/relationships/diagramData" Target="../diagrams/data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microsoft.com/office/2007/relationships/diagramDrawing" Target="../diagrams/drawing22.xml"/><Relationship Id="rId5" Type="http://schemas.openxmlformats.org/officeDocument/2006/relationships/image" Target="../media/image12.jpeg"/><Relationship Id="rId10" Type="http://schemas.openxmlformats.org/officeDocument/2006/relationships/diagramColors" Target="../diagrams/colors22.xml"/><Relationship Id="rId4" Type="http://schemas.openxmlformats.org/officeDocument/2006/relationships/image" Target="../media/image11.jpeg"/><Relationship Id="rId9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image" Target="../media/image14.jpeg"/><Relationship Id="rId7" Type="http://schemas.openxmlformats.org/officeDocument/2006/relationships/diagramData" Target="../diagrams/data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microsoft.com/office/2007/relationships/diagramDrawing" Target="../diagrams/drawing23.xml"/><Relationship Id="rId5" Type="http://schemas.openxmlformats.org/officeDocument/2006/relationships/image" Target="../media/image16.jpeg"/><Relationship Id="rId10" Type="http://schemas.openxmlformats.org/officeDocument/2006/relationships/diagramColors" Target="../diagrams/colors23.xml"/><Relationship Id="rId4" Type="http://schemas.openxmlformats.org/officeDocument/2006/relationships/image" Target="../media/image15.jpeg"/><Relationship Id="rId9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image" Target="../media/image18.jpeg"/><Relationship Id="rId7" Type="http://schemas.openxmlformats.org/officeDocument/2006/relationships/diagramData" Target="../diagrams/data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diagramDrawing" Target="../diagrams/drawing24.xml"/><Relationship Id="rId5" Type="http://schemas.openxmlformats.org/officeDocument/2006/relationships/image" Target="../media/image19.png"/><Relationship Id="rId10" Type="http://schemas.openxmlformats.org/officeDocument/2006/relationships/diagramColors" Target="../diagrams/colors24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image" Target="../media/image21.jpeg"/><Relationship Id="rId7" Type="http://schemas.openxmlformats.org/officeDocument/2006/relationships/diagramData" Target="../diagrams/data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diagramDrawing" Target="../diagrams/drawing25.xml"/><Relationship Id="rId5" Type="http://schemas.openxmlformats.org/officeDocument/2006/relationships/image" Target="../media/image23.jpeg"/><Relationship Id="rId10" Type="http://schemas.openxmlformats.org/officeDocument/2006/relationships/diagramColors" Target="../diagrams/colors25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image" Target="../media/image24.jpeg"/><Relationship Id="rId7" Type="http://schemas.openxmlformats.org/officeDocument/2006/relationships/diagramData" Target="../diagrams/data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microsoft.com/office/2007/relationships/diagramDrawing" Target="../diagrams/drawing26.xml"/><Relationship Id="rId5" Type="http://schemas.openxmlformats.org/officeDocument/2006/relationships/image" Target="../media/image26.jpeg"/><Relationship Id="rId10" Type="http://schemas.openxmlformats.org/officeDocument/2006/relationships/diagramColors" Target="../diagrams/colors26.xml"/><Relationship Id="rId4" Type="http://schemas.openxmlformats.org/officeDocument/2006/relationships/image" Target="../media/image25.jpeg"/><Relationship Id="rId9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496944" cy="2691731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Praktičan primjer korištenja </a:t>
            </a:r>
            <a:r>
              <a:rPr lang="hr-HR" b="1" dirty="0" err="1"/>
              <a:t>gantograma</a:t>
            </a:r>
            <a:r>
              <a:rPr lang="hr-HR" b="1" dirty="0"/>
              <a:t> u planiranju, organiziranju i provođenju projektnih </a:t>
            </a:r>
            <a:r>
              <a:rPr lang="hr-HR" b="1" dirty="0" smtClean="0"/>
              <a:t>aktivnosti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491880" y="4509120"/>
            <a:ext cx="5327231" cy="1320552"/>
          </a:xfrm>
        </p:spPr>
        <p:txBody>
          <a:bodyPr>
            <a:normAutofit/>
          </a:bodyPr>
          <a:lstStyle/>
          <a:p>
            <a:pPr algn="r"/>
            <a:r>
              <a:rPr lang="hr-HR" sz="2000" b="1" dirty="0" smtClean="0"/>
              <a:t>Ivana Ružić</a:t>
            </a:r>
            <a:r>
              <a:rPr lang="hr-HR" sz="2000" dirty="0" smtClean="0"/>
              <a:t>, dipl. informatičar</a:t>
            </a:r>
          </a:p>
          <a:p>
            <a:pPr algn="r"/>
            <a:r>
              <a:rPr lang="hr-HR" sz="2000" dirty="0" smtClean="0"/>
              <a:t>I. osnovna škola Čakovec</a:t>
            </a:r>
            <a:endParaRPr lang="hr-HR" sz="20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2915815" y="6237312"/>
            <a:ext cx="575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Carner</a:t>
            </a:r>
            <a:r>
              <a:rPr lang="hr-HR" dirty="0" smtClean="0"/>
              <a:t> </a:t>
            </a:r>
            <a:r>
              <a:rPr lang="hr-HR" dirty="0" err="1" smtClean="0"/>
              <a:t>User</a:t>
            </a:r>
            <a:r>
              <a:rPr lang="hr-HR" dirty="0" smtClean="0"/>
              <a:t> </a:t>
            </a:r>
            <a:r>
              <a:rPr lang="hr-HR" dirty="0" err="1" smtClean="0"/>
              <a:t>Conference</a:t>
            </a:r>
            <a:r>
              <a:rPr lang="hr-HR" dirty="0" smtClean="0"/>
              <a:t>, studeni 2012.</a:t>
            </a:r>
            <a:endParaRPr lang="hr-HR" dirty="0"/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192573" y="4509120"/>
            <a:ext cx="4739467" cy="132055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b="1" dirty="0" smtClean="0"/>
              <a:t>Maja Barbić</a:t>
            </a:r>
            <a:r>
              <a:rPr lang="hr-HR" sz="2000" dirty="0" smtClean="0"/>
              <a:t>, dipl. informatičar</a:t>
            </a:r>
          </a:p>
          <a:p>
            <a:r>
              <a:rPr lang="hr-HR" sz="2000" dirty="0" smtClean="0"/>
              <a:t>OŠ I. G. Kovačića, Sveti Juraj na </a:t>
            </a:r>
            <a:r>
              <a:rPr lang="hr-HR" sz="2000" dirty="0" err="1"/>
              <a:t>B</a:t>
            </a:r>
            <a:r>
              <a:rPr lang="hr-HR" sz="2000" dirty="0" err="1" smtClean="0"/>
              <a:t>regu</a:t>
            </a: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21544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hr-HR" sz="2400" dirty="0">
                <a:solidFill>
                  <a:schemeClr val="tx1"/>
                </a:solidFill>
              </a:rPr>
              <a:t>besplatnih </a:t>
            </a:r>
            <a:r>
              <a:rPr lang="hr-HR" sz="2400" dirty="0" smtClean="0">
                <a:solidFill>
                  <a:schemeClr val="tx1"/>
                </a:solidFill>
              </a:rPr>
              <a:t>softver </a:t>
            </a:r>
            <a:r>
              <a:rPr lang="hr-HR" sz="2400" dirty="0">
                <a:solidFill>
                  <a:schemeClr val="tx1"/>
                </a:solidFill>
              </a:rPr>
              <a:t>za upravljanje </a:t>
            </a:r>
            <a:r>
              <a:rPr lang="hr-HR" sz="2400" dirty="0" smtClean="0">
                <a:solidFill>
                  <a:schemeClr val="tx1"/>
                </a:solidFill>
              </a:rPr>
              <a:t>projektima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1"/>
                </a:solidFill>
              </a:rPr>
              <a:t>radi </a:t>
            </a:r>
            <a:r>
              <a:rPr lang="hr-HR" sz="2400" dirty="0">
                <a:solidFill>
                  <a:schemeClr val="tx1"/>
                </a:solidFill>
              </a:rPr>
              <a:t>pod </a:t>
            </a:r>
            <a:r>
              <a:rPr lang="hr-HR" sz="2400" dirty="0" smtClean="0">
                <a:solidFill>
                  <a:schemeClr val="tx1"/>
                </a:solidFill>
              </a:rPr>
              <a:t>različitim OS-ima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GanttProject</a:t>
            </a:r>
            <a:endParaRPr lang="hr-HR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3910" y="3789040"/>
            <a:ext cx="3816424" cy="284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129" y="1724438"/>
            <a:ext cx="1008112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554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1371600" y="3501008"/>
            <a:ext cx="7123113" cy="3024336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hr-HR" sz="2400" dirty="0">
                <a:solidFill>
                  <a:schemeClr val="tx1"/>
                </a:solidFill>
              </a:rPr>
              <a:t>mogućnosti organiziranja grafikona, </a:t>
            </a:r>
            <a:endParaRPr lang="hr-HR" sz="2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1"/>
                </a:solidFill>
              </a:rPr>
              <a:t>dodjeljivanje </a:t>
            </a:r>
            <a:r>
              <a:rPr lang="hr-HR" sz="2400" dirty="0">
                <a:solidFill>
                  <a:schemeClr val="tx1"/>
                </a:solidFill>
              </a:rPr>
              <a:t>sredstava za </a:t>
            </a:r>
            <a:r>
              <a:rPr lang="hr-HR" sz="2400" dirty="0" smtClean="0">
                <a:solidFill>
                  <a:schemeClr val="tx1"/>
                </a:solidFill>
              </a:rPr>
              <a:t>zadatke,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1"/>
                </a:solidFill>
              </a:rPr>
              <a:t>prikazom </a:t>
            </a:r>
            <a:r>
              <a:rPr lang="hr-HR" sz="2400" dirty="0">
                <a:solidFill>
                  <a:schemeClr val="tx1"/>
                </a:solidFill>
              </a:rPr>
              <a:t>PERT dijagrama odgovarajućih </a:t>
            </a:r>
            <a:r>
              <a:rPr lang="hr-HR" sz="2400" dirty="0" smtClean="0">
                <a:solidFill>
                  <a:schemeClr val="tx1"/>
                </a:solidFill>
              </a:rPr>
              <a:t>poslova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GanttProject</a:t>
            </a:r>
            <a:endParaRPr lang="hr-HR" dirty="0"/>
          </a:p>
        </p:txBody>
      </p:sp>
      <p:sp>
        <p:nvSpPr>
          <p:cNvPr id="8" name="Elipsa 7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129" y="1724438"/>
            <a:ext cx="1008112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3940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1371600" y="3284984"/>
            <a:ext cx="7123113" cy="3240360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1"/>
                </a:solidFill>
              </a:rPr>
              <a:t>omogućuje </a:t>
            </a:r>
            <a:r>
              <a:rPr lang="hr-HR" sz="2400" dirty="0">
                <a:solidFill>
                  <a:schemeClr val="tx1"/>
                </a:solidFill>
              </a:rPr>
              <a:t>prijelaz između zadataka, i upravljanje zadacima i </a:t>
            </a:r>
            <a:r>
              <a:rPr lang="hr-HR" sz="2400" dirty="0" smtClean="0">
                <a:solidFill>
                  <a:schemeClr val="tx1"/>
                </a:solidFill>
              </a:rPr>
              <a:t>resursima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hr-HR" sz="2400" dirty="0">
                <a:solidFill>
                  <a:schemeClr val="tx1"/>
                </a:solidFill>
              </a:rPr>
              <a:t>m</a:t>
            </a:r>
            <a:r>
              <a:rPr lang="hr-HR" sz="2400" dirty="0" smtClean="0">
                <a:solidFill>
                  <a:schemeClr val="tx1"/>
                </a:solidFill>
              </a:rPr>
              <a:t>ogućnost uspostavljanja zavisnosti </a:t>
            </a:r>
            <a:r>
              <a:rPr lang="hr-HR" sz="2400" dirty="0">
                <a:solidFill>
                  <a:schemeClr val="tx1"/>
                </a:solidFill>
              </a:rPr>
              <a:t>između resursa i </a:t>
            </a:r>
            <a:r>
              <a:rPr lang="hr-HR" sz="2400" dirty="0" smtClean="0">
                <a:solidFill>
                  <a:schemeClr val="tx1"/>
                </a:solidFill>
              </a:rPr>
              <a:t>zadataka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hr-HR" sz="2400" dirty="0">
                <a:solidFill>
                  <a:schemeClr val="tx1"/>
                </a:solidFill>
              </a:rPr>
              <a:t>i</a:t>
            </a:r>
            <a:r>
              <a:rPr lang="hr-HR" sz="2400" dirty="0" smtClean="0">
                <a:solidFill>
                  <a:schemeClr val="tx1"/>
                </a:solidFill>
              </a:rPr>
              <a:t>zvoz grafikona u različite slikovne formate, PDF, HTML, a izvješća u CSV format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GanttProject</a:t>
            </a:r>
            <a:endParaRPr lang="hr-HR" dirty="0"/>
          </a:p>
        </p:txBody>
      </p:sp>
      <p:sp>
        <p:nvSpPr>
          <p:cNvPr id="7" name="Elipsa 6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129" y="1724438"/>
            <a:ext cx="1008112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912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jagram 9"/>
          <p:cNvGraphicFramePr/>
          <p:nvPr>
            <p:extLst>
              <p:ext uri="{D42A27DB-BD31-4B8C-83A1-F6EECF244321}">
                <p14:modId xmlns:p14="http://schemas.microsoft.com/office/powerpoint/2010/main" xmlns="" val="4271870945"/>
              </p:ext>
            </p:extLst>
          </p:nvPr>
        </p:nvGraphicFramePr>
        <p:xfrm>
          <a:off x="0" y="2420888"/>
          <a:ext cx="914400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Sigurnost i mobilnost za sve</a:t>
            </a:r>
            <a:endParaRPr lang="hr-HR" dirty="0"/>
          </a:p>
        </p:txBody>
      </p:sp>
      <p:sp>
        <p:nvSpPr>
          <p:cNvPr id="7" name="Elipsa 6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54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Sigurnost i mobilnost za sve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pic>
        <p:nvPicPr>
          <p:cNvPr id="7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0360" y="2996952"/>
            <a:ext cx="5256584" cy="2808313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2286000" y="5806076"/>
            <a:ext cx="650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/>
              <a:t>45 zemalja, 10 godina, 2 milijuna učenika</a:t>
            </a:r>
            <a:endParaRPr lang="hr-HR" sz="2400" dirty="0"/>
          </a:p>
        </p:txBody>
      </p:sp>
      <p:graphicFrame>
        <p:nvGraphicFramePr>
          <p:cNvPr id="9" name="Dijagram 8"/>
          <p:cNvGraphicFramePr/>
          <p:nvPr>
            <p:extLst>
              <p:ext uri="{D42A27DB-BD31-4B8C-83A1-F6EECF244321}">
                <p14:modId xmlns:p14="http://schemas.microsoft.com/office/powerpoint/2010/main" xmlns="" val="3475985465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61675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Sigurnost i mobilnost za sve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260523" y="3789040"/>
            <a:ext cx="650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/>
              <a:t>Međunarodni obrazovni program koji </a:t>
            </a:r>
            <a:r>
              <a:rPr lang="hr-HR" sz="2400" dirty="0"/>
              <a:t>učenike usmjerava prema promatranju različitih situacija u prometu, </a:t>
            </a:r>
            <a:r>
              <a:rPr lang="hr-HR" sz="2400" dirty="0" smtClean="0"/>
              <a:t>razumijevanju </a:t>
            </a:r>
            <a:r>
              <a:rPr lang="hr-HR" sz="2400" dirty="0"/>
              <a:t>svijeta oko sebe i razmišljanju o značenju i utjecaju njihovog kretanja.</a:t>
            </a:r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xmlns="" val="3046603980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2881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Sigurnost i mobilnost za sve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254803" y="3212976"/>
            <a:ext cx="650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Podizanje svijesti na taj način omogućuje mladim ljudima da osmisle, predlažu i provode kampanju podizanja svijesti u svojoj školi, susjedstvu i široj zajednici, </a:t>
            </a:r>
            <a:endParaRPr lang="hr-HR" sz="2400" dirty="0" smtClean="0"/>
          </a:p>
          <a:p>
            <a:pPr algn="ctr"/>
            <a:r>
              <a:rPr lang="hr-HR" sz="2400" dirty="0" smtClean="0"/>
              <a:t>koristeći </a:t>
            </a:r>
            <a:r>
              <a:rPr lang="hr-HR" sz="2400" dirty="0"/>
              <a:t>crteže, plakate, video i druge sadržaje i aktivnosti kroz koje će prenijeti snažne poruke na temu </a:t>
            </a:r>
            <a:endParaRPr lang="hr-HR" sz="2400" dirty="0" smtClean="0"/>
          </a:p>
          <a:p>
            <a:pPr algn="ctr"/>
            <a:r>
              <a:rPr lang="hr-HR" sz="2400" dirty="0" smtClean="0"/>
              <a:t>sigurnosti </a:t>
            </a:r>
            <a:r>
              <a:rPr lang="hr-HR" sz="2400" dirty="0"/>
              <a:t>na cestama i održivu mobilnost za sve. </a:t>
            </a:r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xmlns="" val="3046603980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7831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Sigurnost i mobilnost za sve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2254803" y="3212976"/>
            <a:ext cx="650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hr-HR" sz="2400" dirty="0"/>
              <a:t>č</a:t>
            </a:r>
            <a:r>
              <a:rPr lang="hr-HR" sz="2400" dirty="0" smtClean="0"/>
              <a:t>etveromjesečni projekt</a:t>
            </a:r>
          </a:p>
          <a:p>
            <a:pPr marL="342900" indent="-342900" algn="ctr">
              <a:buFont typeface="Wingdings" pitchFamily="2" charset="2"/>
              <a:buChar char="§"/>
            </a:pPr>
            <a:endParaRPr lang="hr-HR" sz="2400" dirty="0" smtClean="0"/>
          </a:p>
          <a:p>
            <a:pPr marL="342900" indent="-342900" algn="ctr">
              <a:buFont typeface="Wingdings" pitchFamily="2" charset="2"/>
              <a:buChar char="§"/>
            </a:pPr>
            <a:r>
              <a:rPr lang="hr-HR" sz="2400" dirty="0"/>
              <a:t>voditelji projekta učenici osmih razreda</a:t>
            </a:r>
          </a:p>
          <a:p>
            <a:pPr algn="ctr"/>
            <a:endParaRPr lang="hr-HR" sz="2400" dirty="0"/>
          </a:p>
          <a:p>
            <a:pPr marL="342900" indent="-342900" algn="ctr">
              <a:buFont typeface="Wingdings" pitchFamily="2" charset="2"/>
              <a:buChar char="§"/>
            </a:pPr>
            <a:r>
              <a:rPr lang="hr-HR" sz="2400" dirty="0"/>
              <a:t>s</a:t>
            </a:r>
            <a:r>
              <a:rPr lang="hr-HR" sz="2400" dirty="0" smtClean="0"/>
              <a:t>udjelovali učenici cijele škole, roditelji, lokalna zajednica, mediji i privatne pravne osobe</a:t>
            </a:r>
          </a:p>
          <a:p>
            <a:pPr marL="342900" indent="-342900" algn="ctr">
              <a:buFont typeface="Wingdings" pitchFamily="2" charset="2"/>
              <a:buChar char="§"/>
            </a:pPr>
            <a:endParaRPr lang="hr-HR" sz="2400" dirty="0"/>
          </a:p>
          <a:p>
            <a:pPr algn="ctr"/>
            <a:endParaRPr lang="hr-HR" sz="2400" dirty="0"/>
          </a:p>
          <a:p>
            <a:pPr algn="ctr"/>
            <a:endParaRPr lang="hr-HR" sz="2400" dirty="0" smtClean="0"/>
          </a:p>
          <a:p>
            <a:pPr algn="ctr"/>
            <a:endParaRPr lang="hr-HR" sz="2400" dirty="0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xmlns="" val="928002234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4551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Sigurnost i mobilnost za sve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2254803" y="2768554"/>
            <a:ext cx="650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Cilj: </a:t>
            </a:r>
          </a:p>
          <a:p>
            <a:endParaRPr lang="hr-HR" sz="2400" b="1" dirty="0" smtClean="0"/>
          </a:p>
          <a:p>
            <a:pPr algn="ctr"/>
            <a:r>
              <a:rPr lang="hr-HR" sz="2400" dirty="0" smtClean="0"/>
              <a:t>osmisliti </a:t>
            </a:r>
            <a:r>
              <a:rPr lang="hr-HR" sz="2400" dirty="0"/>
              <a:t>i </a:t>
            </a:r>
            <a:r>
              <a:rPr lang="hr-HR" sz="2400" dirty="0" smtClean="0"/>
              <a:t>provesti različite </a:t>
            </a:r>
            <a:r>
              <a:rPr lang="hr-HR" sz="2400" dirty="0"/>
              <a:t>aktivnosti </a:t>
            </a:r>
            <a:r>
              <a:rPr lang="hr-HR" sz="2400" dirty="0" smtClean="0"/>
              <a:t>kako </a:t>
            </a:r>
            <a:r>
              <a:rPr lang="hr-HR" sz="2400" dirty="0"/>
              <a:t>bi učenici prepoznali vlastita rizična i </a:t>
            </a:r>
            <a:r>
              <a:rPr lang="hr-HR" sz="2400" dirty="0" smtClean="0"/>
              <a:t>neodgovorna </a:t>
            </a:r>
            <a:r>
              <a:rPr lang="hr-HR" sz="2400" dirty="0"/>
              <a:t>ponašanja, opasnosti na koje nailaze u svakodnevnom </a:t>
            </a:r>
            <a:r>
              <a:rPr lang="hr-HR" sz="2400" dirty="0" smtClean="0"/>
              <a:t>kretanju, </a:t>
            </a:r>
            <a:r>
              <a:rPr lang="hr-HR" sz="2400" dirty="0"/>
              <a:t>ohrabrili odgovorna i poželjna ponašanja te podigli svijesti o važnosti vlastitog ponašanja u prometu u svom razredu, školi, u obitelji, među prijateljima i široj lokalnoj zajednici</a:t>
            </a:r>
            <a:endParaRPr lang="hr-HR" sz="2400" dirty="0" smtClean="0"/>
          </a:p>
          <a:p>
            <a:pPr algn="ctr"/>
            <a:endParaRPr lang="hr-HR" sz="2400" dirty="0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xmlns="" val="966718580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5003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Sigurnost i mobilnost za sve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xmlns="" val="1915974120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jagram 8"/>
          <p:cNvGraphicFramePr/>
          <p:nvPr>
            <p:extLst>
              <p:ext uri="{D42A27DB-BD31-4B8C-83A1-F6EECF244321}">
                <p14:modId xmlns:p14="http://schemas.microsoft.com/office/powerpoint/2010/main" xmlns="" val="1549202345"/>
              </p:ext>
            </p:extLst>
          </p:nvPr>
        </p:nvGraphicFramePr>
        <p:xfrm>
          <a:off x="1907704" y="2588534"/>
          <a:ext cx="7236296" cy="415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6215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adržaj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627943504"/>
              </p:ext>
            </p:extLst>
          </p:nvPr>
        </p:nvGraphicFramePr>
        <p:xfrm>
          <a:off x="0" y="1484784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365104"/>
            <a:ext cx="1008112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4247801" y="2852936"/>
            <a:ext cx="1104623" cy="936104"/>
          </a:xfrm>
          <a:prstGeom prst="rect">
            <a:avLst/>
          </a:prstGeom>
        </p:spPr>
      </p:pic>
      <p:pic>
        <p:nvPicPr>
          <p:cNvPr id="7" name="Picture 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8433" y="4149080"/>
            <a:ext cx="165618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957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Sigurnost i mobilnost za sve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graphicFrame>
        <p:nvGraphicFramePr>
          <p:cNvPr id="12" name="Dijagram 11"/>
          <p:cNvGraphicFramePr/>
          <p:nvPr>
            <p:extLst>
              <p:ext uri="{D42A27DB-BD31-4B8C-83A1-F6EECF244321}">
                <p14:modId xmlns:p14="http://schemas.microsoft.com/office/powerpoint/2010/main" xmlns="" val="2269046586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xmlns="" val="3535342053"/>
              </p:ext>
            </p:extLst>
          </p:nvPr>
        </p:nvGraphicFramePr>
        <p:xfrm>
          <a:off x="2138850" y="3429000"/>
          <a:ext cx="6972331" cy="309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1403648" y="276855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Edukativni materijali po područjima: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6109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Sigurnost i mobilnost za sve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graphicFrame>
        <p:nvGraphicFramePr>
          <p:cNvPr id="12" name="Dijagram 11"/>
          <p:cNvGraphicFramePr/>
          <p:nvPr>
            <p:extLst>
              <p:ext uri="{D42A27DB-BD31-4B8C-83A1-F6EECF244321}">
                <p14:modId xmlns:p14="http://schemas.microsoft.com/office/powerpoint/2010/main" xmlns="" val="3112952198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1403648" y="276855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Edukativni materijali po vrstama:</a:t>
            </a:r>
            <a:endParaRPr lang="hr-HR" sz="2400" b="1" dirty="0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xmlns="" val="2487238052"/>
              </p:ext>
            </p:extLst>
          </p:nvPr>
        </p:nvGraphicFramePr>
        <p:xfrm>
          <a:off x="2339753" y="3230219"/>
          <a:ext cx="6612290" cy="3439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422993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1440"/>
            <a:ext cx="9143999" cy="738944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981530" y="2492896"/>
            <a:ext cx="1979712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sz="2400" b="1" dirty="0" smtClean="0"/>
          </a:p>
          <a:p>
            <a:pPr algn="ctr"/>
            <a:r>
              <a:rPr lang="hr-HR" sz="2400" b="1" dirty="0" err="1" smtClean="0"/>
              <a:t>Gantogram</a:t>
            </a:r>
            <a:r>
              <a:rPr lang="hr-HR" sz="2400" b="1" dirty="0" smtClean="0"/>
              <a:t> svih projektnih aktivnosti</a:t>
            </a:r>
          </a:p>
          <a:p>
            <a:pPr algn="ctr"/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8345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346" y="908720"/>
            <a:ext cx="9177346" cy="367240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855027" y="4941168"/>
            <a:ext cx="54006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sz="2400" b="1" dirty="0" smtClean="0"/>
          </a:p>
          <a:p>
            <a:pPr algn="ctr"/>
            <a:r>
              <a:rPr lang="hr-HR" sz="2400" b="1" dirty="0" err="1" smtClean="0"/>
              <a:t>Gantogram</a:t>
            </a:r>
            <a:r>
              <a:rPr lang="hr-HR" sz="2400" b="1" dirty="0" smtClean="0"/>
              <a:t> projektnih aktivnosti u području Sigurnost u prometu</a:t>
            </a:r>
          </a:p>
          <a:p>
            <a:pPr algn="ctr"/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6300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Uloga gantograma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2627783" y="3140968"/>
            <a:ext cx="6131515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dirty="0"/>
              <a:t>b</a:t>
            </a:r>
            <a:r>
              <a:rPr lang="hr-HR" sz="2400" dirty="0" smtClean="0"/>
              <a:t>olja preglednost svih aktivnosti,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/>
              <a:t>j</a:t>
            </a:r>
            <a:r>
              <a:rPr lang="hr-HR" sz="2400" dirty="0" smtClean="0"/>
              <a:t>asan i pregledan raspored aktivnosti u vremenu,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grafičko praćenje projekta omogućuje bolju kontrolu nad aktivnostima i vremenom,</a:t>
            </a:r>
          </a:p>
          <a:p>
            <a:endParaRPr lang="hr-HR" sz="11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1" dirty="0"/>
              <a:t>p</a:t>
            </a:r>
            <a:r>
              <a:rPr lang="hr-HR" sz="2400" b="1" dirty="0" smtClean="0"/>
              <a:t>ridonio uspješnoj realizaciji projekta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400" dirty="0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xmlns="" val="2767846636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6407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Sigurnost i mobilnost za sve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512" y="2647927"/>
            <a:ext cx="2577187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421" y="2656730"/>
            <a:ext cx="309634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34422" y="4700154"/>
            <a:ext cx="3096344" cy="215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os-prva-ck.skole.hr/upload/os-prva-ck/images/newsimg/529/Image/P22101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3" t="23240"/>
          <a:stretch/>
        </p:blipFill>
        <p:spPr bwMode="auto">
          <a:xfrm>
            <a:off x="3278512" y="4700155"/>
            <a:ext cx="2555910" cy="2157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jagram 11"/>
          <p:cNvGraphicFramePr/>
          <p:nvPr>
            <p:extLst>
              <p:ext uri="{D42A27DB-BD31-4B8C-83A1-F6EECF244321}">
                <p14:modId xmlns:p14="http://schemas.microsoft.com/office/powerpoint/2010/main" xmlns="" val="966718580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17508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Sigurnost i mobilnost za sve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9859" y="2656730"/>
            <a:ext cx="2724563" cy="204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0345" y="2656730"/>
            <a:ext cx="2622514" cy="204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9858" y="4700153"/>
            <a:ext cx="2724563" cy="195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422" y="4696684"/>
            <a:ext cx="2648437" cy="198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Dijagram 15"/>
          <p:cNvGraphicFramePr/>
          <p:nvPr>
            <p:extLst>
              <p:ext uri="{D42A27DB-BD31-4B8C-83A1-F6EECF244321}">
                <p14:modId xmlns:p14="http://schemas.microsoft.com/office/powerpoint/2010/main" xmlns="" val="966718580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64535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Sigurnost i mobilnost za sve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5" t="5256" r="3822"/>
          <a:stretch/>
        </p:blipFill>
        <p:spPr>
          <a:xfrm>
            <a:off x="6156176" y="2596688"/>
            <a:ext cx="2736304" cy="220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468" y="2627113"/>
            <a:ext cx="2971708" cy="2226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7" t="17595" r="7574" b="14453"/>
          <a:stretch/>
        </p:blipFill>
        <p:spPr bwMode="auto">
          <a:xfrm>
            <a:off x="3184468" y="4725144"/>
            <a:ext cx="5767575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jagram 14"/>
          <p:cNvGraphicFramePr/>
          <p:nvPr>
            <p:extLst>
              <p:ext uri="{D42A27DB-BD31-4B8C-83A1-F6EECF244321}">
                <p14:modId xmlns:p14="http://schemas.microsoft.com/office/powerpoint/2010/main" xmlns="" val="966718580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71010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Sigurnost i mobilnost za sve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r="19051"/>
          <a:stretch/>
        </p:blipFill>
        <p:spPr>
          <a:xfrm>
            <a:off x="2339752" y="2745512"/>
            <a:ext cx="3461657" cy="380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1409" y="4527710"/>
            <a:ext cx="2699792" cy="202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57" t="9524" r="15946" b="27238"/>
          <a:stretch/>
        </p:blipFill>
        <p:spPr>
          <a:xfrm>
            <a:off x="5801409" y="2774027"/>
            <a:ext cx="2699792" cy="184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Dijagram 13"/>
          <p:cNvGraphicFramePr/>
          <p:nvPr>
            <p:extLst>
              <p:ext uri="{D42A27DB-BD31-4B8C-83A1-F6EECF244321}">
                <p14:modId xmlns:p14="http://schemas.microsoft.com/office/powerpoint/2010/main" xmlns="" val="3561221404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kstniOkvir 14"/>
          <p:cNvSpPr txBox="1"/>
          <p:nvPr/>
        </p:nvSpPr>
        <p:spPr>
          <a:xfrm>
            <a:off x="755576" y="512463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err="1" smtClean="0"/>
              <a:t>Safety</a:t>
            </a:r>
            <a:r>
              <a:rPr lang="hr-HR" sz="1600" dirty="0" smtClean="0"/>
              <a:t> </a:t>
            </a:r>
            <a:r>
              <a:rPr lang="hr-HR" sz="1600" dirty="0" err="1" smtClean="0"/>
              <a:t>Road</a:t>
            </a:r>
            <a:r>
              <a:rPr lang="hr-HR" sz="1600" dirty="0" smtClean="0"/>
              <a:t> </a:t>
            </a:r>
            <a:r>
              <a:rPr lang="hr-HR" sz="1600" dirty="0" err="1" smtClean="0"/>
              <a:t>Conference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271010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/>
              <a:t>Sigurnost i mobilnost za sve</a:t>
            </a:r>
            <a:endParaRPr lang="hr-HR" sz="4200" dirty="0"/>
          </a:p>
        </p:txBody>
      </p:sp>
      <p:sp>
        <p:nvSpPr>
          <p:cNvPr id="5" name="Elipsa 4"/>
          <p:cNvSpPr/>
          <p:nvPr/>
        </p:nvSpPr>
        <p:spPr>
          <a:xfrm>
            <a:off x="7524328" y="1472410"/>
            <a:ext cx="1427715" cy="1296144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40"/>
          <a:stretch/>
        </p:blipFill>
        <p:spPr>
          <a:xfrm>
            <a:off x="7685873" y="1652430"/>
            <a:ext cx="1104623" cy="93610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9530" y="3353578"/>
            <a:ext cx="3858457" cy="332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8647" y="4581128"/>
            <a:ext cx="2819805" cy="211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t="8190" r="12921" b="43429"/>
          <a:stretch/>
        </p:blipFill>
        <p:spPr>
          <a:xfrm>
            <a:off x="2285990" y="2486253"/>
            <a:ext cx="2819805" cy="223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Dijagram 11"/>
          <p:cNvGraphicFramePr/>
          <p:nvPr>
            <p:extLst>
              <p:ext uri="{D42A27DB-BD31-4B8C-83A1-F6EECF244321}">
                <p14:modId xmlns:p14="http://schemas.microsoft.com/office/powerpoint/2010/main" xmlns="" val="3987383178"/>
              </p:ext>
            </p:extLst>
          </p:nvPr>
        </p:nvGraphicFramePr>
        <p:xfrm>
          <a:off x="0" y="2599163"/>
          <a:ext cx="225168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kstniOkvir 13"/>
          <p:cNvSpPr txBox="1"/>
          <p:nvPr/>
        </p:nvSpPr>
        <p:spPr>
          <a:xfrm>
            <a:off x="755576" y="512463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err="1" smtClean="0"/>
              <a:t>Safety</a:t>
            </a:r>
            <a:r>
              <a:rPr lang="hr-HR" sz="1600" dirty="0" smtClean="0"/>
              <a:t> </a:t>
            </a:r>
            <a:r>
              <a:rPr lang="hr-HR" sz="1600" dirty="0" err="1" smtClean="0"/>
              <a:t>Road</a:t>
            </a:r>
            <a:r>
              <a:rPr lang="hr-HR" sz="1600" dirty="0" smtClean="0"/>
              <a:t> </a:t>
            </a:r>
            <a:r>
              <a:rPr lang="hr-HR" sz="1600" dirty="0" err="1" smtClean="0"/>
              <a:t>Conference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337494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xmlns="" val="2608384099"/>
              </p:ext>
            </p:extLst>
          </p:nvPr>
        </p:nvGraphicFramePr>
        <p:xfrm>
          <a:off x="107504" y="2780928"/>
          <a:ext cx="8856984" cy="390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Gantogram</a:t>
            </a:r>
            <a:endParaRPr lang="hr-HR" dirty="0"/>
          </a:p>
        </p:txBody>
      </p:sp>
      <p:grpSp>
        <p:nvGrpSpPr>
          <p:cNvPr id="3" name="Grupa 2"/>
          <p:cNvGrpSpPr/>
          <p:nvPr/>
        </p:nvGrpSpPr>
        <p:grpSpPr>
          <a:xfrm>
            <a:off x="7524328" y="1472410"/>
            <a:ext cx="1427715" cy="1296144"/>
            <a:chOff x="7524328" y="1472410"/>
            <a:chExt cx="1427715" cy="1296144"/>
          </a:xfrm>
        </p:grpSpPr>
        <p:sp>
          <p:nvSpPr>
            <p:cNvPr id="7" name="Elipsa 6"/>
            <p:cNvSpPr/>
            <p:nvPr/>
          </p:nvSpPr>
          <p:spPr>
            <a:xfrm>
              <a:off x="7524328" y="1472410"/>
              <a:ext cx="1427715" cy="1296144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6" name="Picture 1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79400" y="1610239"/>
              <a:ext cx="1117569" cy="10204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72075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362200" y="3501008"/>
            <a:ext cx="6477000" cy="2366392"/>
          </a:xfrm>
        </p:spPr>
        <p:txBody>
          <a:bodyPr/>
          <a:lstStyle/>
          <a:p>
            <a:r>
              <a:rPr lang="hr-HR" dirty="0" smtClean="0"/>
              <a:t>Hvala na pažnji!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>
                <a:solidFill>
                  <a:schemeClr val="tx1"/>
                </a:solidFill>
              </a:rPr>
              <a:t>ivana.ruzic</a:t>
            </a:r>
            <a:r>
              <a:rPr lang="hr-HR" dirty="0" smtClean="0">
                <a:solidFill>
                  <a:schemeClr val="tx1"/>
                </a:solidFill>
              </a:rPr>
              <a:t>@</a:t>
            </a:r>
            <a:r>
              <a:rPr lang="hr-HR" dirty="0" err="1" smtClean="0">
                <a:solidFill>
                  <a:schemeClr val="tx1"/>
                </a:solidFill>
              </a:rPr>
              <a:t>skole.hr</a:t>
            </a:r>
            <a:r>
              <a:rPr lang="hr-HR" dirty="0" smtClean="0">
                <a:solidFill>
                  <a:schemeClr val="tx1"/>
                </a:solidFill>
              </a:rPr>
              <a:t>          </a:t>
            </a:r>
            <a:r>
              <a:rPr lang="hr-HR" dirty="0" err="1" smtClean="0">
                <a:solidFill>
                  <a:schemeClr val="tx1"/>
                </a:solidFill>
              </a:rPr>
              <a:t>maja.barbic</a:t>
            </a:r>
            <a:r>
              <a:rPr lang="hr-HR" dirty="0" smtClean="0">
                <a:solidFill>
                  <a:schemeClr val="tx1"/>
                </a:solidFill>
              </a:rPr>
              <a:t>@</a:t>
            </a:r>
            <a:r>
              <a:rPr lang="hr-HR" dirty="0" err="1" smtClean="0">
                <a:solidFill>
                  <a:schemeClr val="tx1"/>
                </a:solidFill>
              </a:rPr>
              <a:t>skole.hr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70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xmlns="" val="1836176835"/>
              </p:ext>
            </p:extLst>
          </p:nvPr>
        </p:nvGraphicFramePr>
        <p:xfrm>
          <a:off x="-396552" y="2664495"/>
          <a:ext cx="2448272" cy="419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Gantogram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2483767" y="2924944"/>
            <a:ext cx="63132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Stupčasti grafikon </a:t>
            </a:r>
            <a:r>
              <a:rPr lang="hr-HR" sz="2400" dirty="0"/>
              <a:t>koji se koristi za grafički prikaz rasporeda </a:t>
            </a:r>
            <a:r>
              <a:rPr lang="hr-HR" sz="2400" dirty="0" smtClean="0"/>
              <a:t>projekta.</a:t>
            </a:r>
          </a:p>
          <a:p>
            <a:endParaRPr lang="hr-HR" sz="2400" dirty="0"/>
          </a:p>
          <a:p>
            <a:r>
              <a:rPr lang="hr-HR" sz="2400" dirty="0" err="1"/>
              <a:t>Gantogrami</a:t>
            </a:r>
            <a:r>
              <a:rPr lang="hr-HR" sz="2400" dirty="0"/>
              <a:t> ilustriraju početni i krajnji datum nekih nepromjenjivih i sažetih elemenata projekta. </a:t>
            </a:r>
            <a:endParaRPr lang="hr-HR" sz="2400" dirty="0" smtClean="0"/>
          </a:p>
          <a:p>
            <a:endParaRPr lang="hr-HR" sz="2400" dirty="0"/>
          </a:p>
          <a:p>
            <a:endParaRPr lang="hr-HR" sz="2400" dirty="0"/>
          </a:p>
        </p:txBody>
      </p:sp>
      <p:grpSp>
        <p:nvGrpSpPr>
          <p:cNvPr id="5" name="Grupa 4"/>
          <p:cNvGrpSpPr/>
          <p:nvPr/>
        </p:nvGrpSpPr>
        <p:grpSpPr>
          <a:xfrm>
            <a:off x="7524328" y="1472410"/>
            <a:ext cx="1427715" cy="1296144"/>
            <a:chOff x="7524328" y="1472410"/>
            <a:chExt cx="1427715" cy="1296144"/>
          </a:xfrm>
        </p:grpSpPr>
        <p:sp>
          <p:nvSpPr>
            <p:cNvPr id="6" name="Elipsa 5"/>
            <p:cNvSpPr/>
            <p:nvPr/>
          </p:nvSpPr>
          <p:spPr>
            <a:xfrm>
              <a:off x="7524328" y="1472410"/>
              <a:ext cx="1427715" cy="1296144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7" name="Picture 1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79400" y="1610239"/>
              <a:ext cx="1117569" cy="10204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71783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xmlns="" val="389094031"/>
              </p:ext>
            </p:extLst>
          </p:nvPr>
        </p:nvGraphicFramePr>
        <p:xfrm>
          <a:off x="-396552" y="2664495"/>
          <a:ext cx="2448272" cy="419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Gantogram - primjer</a:t>
            </a:r>
            <a:endParaRPr lang="hr-HR" dirty="0"/>
          </a:p>
        </p:txBody>
      </p:sp>
      <p:grpSp>
        <p:nvGrpSpPr>
          <p:cNvPr id="5" name="Grupa 4"/>
          <p:cNvGrpSpPr/>
          <p:nvPr/>
        </p:nvGrpSpPr>
        <p:grpSpPr>
          <a:xfrm>
            <a:off x="7524328" y="1472410"/>
            <a:ext cx="1427715" cy="1296144"/>
            <a:chOff x="7524328" y="1472410"/>
            <a:chExt cx="1427715" cy="1296144"/>
          </a:xfrm>
        </p:grpSpPr>
        <p:sp>
          <p:nvSpPr>
            <p:cNvPr id="6" name="Elipsa 5"/>
            <p:cNvSpPr/>
            <p:nvPr/>
          </p:nvSpPr>
          <p:spPr>
            <a:xfrm>
              <a:off x="7524328" y="1472410"/>
              <a:ext cx="1427715" cy="1296144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7" name="Picture 1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79400" y="1610239"/>
              <a:ext cx="1117569" cy="10204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Picture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24944"/>
            <a:ext cx="917734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500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xmlns="" val="4153135061"/>
              </p:ext>
            </p:extLst>
          </p:nvPr>
        </p:nvGraphicFramePr>
        <p:xfrm>
          <a:off x="-396552" y="2664495"/>
          <a:ext cx="2448272" cy="419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Gantogram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2123729" y="2924944"/>
            <a:ext cx="6673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/>
              <a:t>Gantogram</a:t>
            </a:r>
            <a:r>
              <a:rPr lang="hr-HR" sz="2400" dirty="0"/>
              <a:t> se </a:t>
            </a:r>
            <a:r>
              <a:rPr lang="hr-HR" sz="2400" dirty="0" smtClean="0"/>
              <a:t>promatra </a:t>
            </a:r>
            <a:r>
              <a:rPr lang="hr-HR" sz="2400" dirty="0"/>
              <a:t>kroz koordinatni </a:t>
            </a:r>
            <a:r>
              <a:rPr lang="hr-HR" sz="2400" dirty="0" smtClean="0"/>
              <a:t>sustav: na </a:t>
            </a:r>
            <a:r>
              <a:rPr lang="hr-HR" sz="2400" dirty="0"/>
              <a:t>ordinati </a:t>
            </a:r>
            <a:r>
              <a:rPr lang="hr-HR" sz="2400" dirty="0" smtClean="0"/>
              <a:t>se nalaze </a:t>
            </a:r>
            <a:r>
              <a:rPr lang="hr-HR" sz="2400" dirty="0"/>
              <a:t>objekti terminiranja </a:t>
            </a:r>
            <a:r>
              <a:rPr lang="hr-HR" sz="2400" dirty="0" smtClean="0"/>
              <a:t>(aktivnosti), a </a:t>
            </a:r>
            <a:r>
              <a:rPr lang="hr-HR" sz="2400" dirty="0"/>
              <a:t>na apscisi </a:t>
            </a:r>
            <a:r>
              <a:rPr lang="hr-HR" sz="2400" dirty="0" smtClean="0"/>
              <a:t>vremenske </a:t>
            </a:r>
            <a:r>
              <a:rPr lang="hr-HR" sz="2400" dirty="0"/>
              <a:t>jedinice</a:t>
            </a:r>
            <a:r>
              <a:rPr lang="hr-HR" sz="2400" dirty="0" smtClean="0"/>
              <a:t>.</a:t>
            </a:r>
          </a:p>
          <a:p>
            <a:endParaRPr lang="hr-HR" sz="2400" dirty="0"/>
          </a:p>
          <a:p>
            <a:r>
              <a:rPr lang="hr-HR" sz="2400" b="1" dirty="0"/>
              <a:t>projektno </a:t>
            </a:r>
            <a:r>
              <a:rPr lang="hr-HR" sz="2400" b="1" dirty="0" smtClean="0"/>
              <a:t>vrijeme </a:t>
            </a:r>
            <a:r>
              <a:rPr lang="hr-HR" sz="2400" dirty="0" smtClean="0"/>
              <a:t>- vrijeme predviđeno </a:t>
            </a:r>
            <a:r>
              <a:rPr lang="hr-HR" sz="2400" dirty="0"/>
              <a:t>za odvijanje svih aktivnosti u jednom </a:t>
            </a:r>
            <a:r>
              <a:rPr lang="hr-HR" sz="2400" dirty="0" smtClean="0"/>
              <a:t>projektu</a:t>
            </a:r>
          </a:p>
          <a:p>
            <a:endParaRPr lang="hr-HR" sz="2400" dirty="0" smtClean="0"/>
          </a:p>
          <a:p>
            <a:r>
              <a:rPr lang="hr-HR" sz="2400" b="1" dirty="0"/>
              <a:t>k</a:t>
            </a:r>
            <a:r>
              <a:rPr lang="hr-HR" sz="2400" b="1" dirty="0" smtClean="0"/>
              <a:t>ritični </a:t>
            </a:r>
            <a:r>
              <a:rPr lang="hr-HR" sz="2400" b="1" dirty="0"/>
              <a:t>put </a:t>
            </a:r>
            <a:r>
              <a:rPr lang="hr-HR" sz="2400" dirty="0" smtClean="0"/>
              <a:t>- put </a:t>
            </a:r>
            <a:r>
              <a:rPr lang="hr-HR" sz="2400" dirty="0"/>
              <a:t>koji u projektu traje najdulje, </a:t>
            </a:r>
            <a:r>
              <a:rPr lang="hr-HR" sz="2400" dirty="0" smtClean="0"/>
              <a:t>tj. zbroj </a:t>
            </a:r>
            <a:r>
              <a:rPr lang="hr-HR" sz="2400" dirty="0"/>
              <a:t>trajanja aktivnosti u njima je najveći</a:t>
            </a:r>
          </a:p>
          <a:p>
            <a:r>
              <a:rPr lang="hr-HR" sz="2400" dirty="0" smtClean="0"/>
              <a:t>  </a:t>
            </a:r>
            <a:endParaRPr lang="hr-HR" sz="2400" dirty="0"/>
          </a:p>
        </p:txBody>
      </p:sp>
      <p:grpSp>
        <p:nvGrpSpPr>
          <p:cNvPr id="5" name="Grupa 4"/>
          <p:cNvGrpSpPr/>
          <p:nvPr/>
        </p:nvGrpSpPr>
        <p:grpSpPr>
          <a:xfrm>
            <a:off x="7524328" y="1472410"/>
            <a:ext cx="1427715" cy="1296144"/>
            <a:chOff x="7524328" y="1472410"/>
            <a:chExt cx="1427715" cy="1296144"/>
          </a:xfrm>
        </p:grpSpPr>
        <p:sp>
          <p:nvSpPr>
            <p:cNvPr id="6" name="Elipsa 5"/>
            <p:cNvSpPr/>
            <p:nvPr/>
          </p:nvSpPr>
          <p:spPr>
            <a:xfrm>
              <a:off x="7524328" y="1472410"/>
              <a:ext cx="1427715" cy="1296144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7" name="Picture 1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79400" y="1610239"/>
              <a:ext cx="1117569" cy="10204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13438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xmlns="" val="3386191344"/>
              </p:ext>
            </p:extLst>
          </p:nvPr>
        </p:nvGraphicFramePr>
        <p:xfrm>
          <a:off x="-396552" y="2664495"/>
          <a:ext cx="2448272" cy="419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Gantogram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2483768" y="2924944"/>
            <a:ext cx="5760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hr-HR" sz="2400" dirty="0"/>
              <a:t>preglednost i razumljivost, </a:t>
            </a:r>
            <a:endParaRPr lang="hr-HR" sz="2400" dirty="0" smtClean="0"/>
          </a:p>
          <a:p>
            <a:endParaRPr lang="hr-HR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hr-HR" sz="2400" dirty="0" smtClean="0"/>
              <a:t>jednostavna </a:t>
            </a:r>
            <a:r>
              <a:rPr lang="hr-HR" sz="2400" dirty="0"/>
              <a:t>i laka izrada (za mali broj aktivnosti), </a:t>
            </a:r>
            <a:endParaRPr lang="hr-HR" sz="2400" dirty="0" smtClean="0"/>
          </a:p>
          <a:p>
            <a:endParaRPr lang="hr-HR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hr-HR" sz="2400" dirty="0" smtClean="0"/>
              <a:t>jednostavno </a:t>
            </a:r>
            <a:r>
              <a:rPr lang="hr-HR" sz="2400" dirty="0"/>
              <a:t>prikazivanje </a:t>
            </a:r>
            <a:r>
              <a:rPr lang="hr-HR" sz="2400" dirty="0" smtClean="0"/>
              <a:t>završenosti</a:t>
            </a:r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  <p:grpSp>
        <p:nvGrpSpPr>
          <p:cNvPr id="5" name="Grupa 4"/>
          <p:cNvGrpSpPr/>
          <p:nvPr/>
        </p:nvGrpSpPr>
        <p:grpSpPr>
          <a:xfrm>
            <a:off x="7524328" y="1472410"/>
            <a:ext cx="1427715" cy="1296144"/>
            <a:chOff x="7524328" y="1472410"/>
            <a:chExt cx="1427715" cy="1296144"/>
          </a:xfrm>
        </p:grpSpPr>
        <p:sp>
          <p:nvSpPr>
            <p:cNvPr id="6" name="Elipsa 5"/>
            <p:cNvSpPr/>
            <p:nvPr/>
          </p:nvSpPr>
          <p:spPr>
            <a:xfrm>
              <a:off x="7524328" y="1472410"/>
              <a:ext cx="1427715" cy="1296144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7" name="Picture 1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79400" y="1610239"/>
              <a:ext cx="1117569" cy="10204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81732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xmlns="" val="1885396726"/>
              </p:ext>
            </p:extLst>
          </p:nvPr>
        </p:nvGraphicFramePr>
        <p:xfrm>
          <a:off x="-396552" y="2664495"/>
          <a:ext cx="2448272" cy="419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Gantogram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2483768" y="2924944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hr-HR" sz="2400" dirty="0" smtClean="0"/>
              <a:t>teškoća </a:t>
            </a:r>
            <a:r>
              <a:rPr lang="hr-HR" sz="2400" dirty="0"/>
              <a:t>u izradi i nepreglednost kod velikog broja aktivnosti, </a:t>
            </a:r>
            <a:endParaRPr lang="hr-HR" sz="2400" dirty="0" smtClean="0"/>
          </a:p>
          <a:p>
            <a:endParaRPr lang="hr-HR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hr-HR" sz="2400" dirty="0" smtClean="0"/>
              <a:t>prikazivanje </a:t>
            </a:r>
            <a:r>
              <a:rPr lang="hr-HR" sz="2400" dirty="0"/>
              <a:t>završenosti je neprecizno i teško je znati ukupnu završenost u traženom trenutku, 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7524328" y="1472410"/>
            <a:ext cx="1427715" cy="1296144"/>
            <a:chOff x="7524328" y="1472410"/>
            <a:chExt cx="1427715" cy="1296144"/>
          </a:xfrm>
        </p:grpSpPr>
        <p:sp>
          <p:nvSpPr>
            <p:cNvPr id="6" name="Elipsa 5"/>
            <p:cNvSpPr/>
            <p:nvPr/>
          </p:nvSpPr>
          <p:spPr>
            <a:xfrm>
              <a:off x="7524328" y="1472410"/>
              <a:ext cx="1427715" cy="1296144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7" name="Picture 1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79400" y="1610239"/>
              <a:ext cx="1117569" cy="10204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46976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xmlns="" val="2168421343"/>
              </p:ext>
            </p:extLst>
          </p:nvPr>
        </p:nvGraphicFramePr>
        <p:xfrm>
          <a:off x="-396552" y="2664495"/>
          <a:ext cx="2448272" cy="419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Gantogram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2483768" y="2924944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hr-HR" sz="2400" dirty="0" smtClean="0"/>
              <a:t>podaci </a:t>
            </a:r>
            <a:r>
              <a:rPr lang="hr-HR" sz="2400" dirty="0"/>
              <a:t>koji se dobiju iz </a:t>
            </a:r>
            <a:r>
              <a:rPr lang="hr-HR" sz="2400" dirty="0" err="1"/>
              <a:t>gantograma</a:t>
            </a:r>
            <a:r>
              <a:rPr lang="hr-HR" sz="2400" dirty="0"/>
              <a:t> su nedovoljni za kontrolu odvijanja realizacije</a:t>
            </a:r>
            <a:r>
              <a:rPr lang="hr-HR" sz="2400" dirty="0" smtClean="0"/>
              <a:t>,</a:t>
            </a:r>
          </a:p>
          <a:p>
            <a:r>
              <a:rPr lang="hr-HR" sz="2400" dirty="0" smtClean="0"/>
              <a:t> </a:t>
            </a:r>
            <a:endParaRPr lang="hr-HR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hr-HR" sz="2400" dirty="0" smtClean="0"/>
              <a:t>pomoću </a:t>
            </a:r>
            <a:r>
              <a:rPr lang="hr-HR" sz="2400" dirty="0"/>
              <a:t>njega je </a:t>
            </a:r>
            <a:r>
              <a:rPr lang="hr-HR" sz="2400" dirty="0" smtClean="0"/>
              <a:t>teže </a:t>
            </a:r>
            <a:r>
              <a:rPr lang="hr-HR" sz="2400" dirty="0"/>
              <a:t>uočiti uvjetovanost pojedinih aktivnosti.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7524328" y="1472410"/>
            <a:ext cx="1427715" cy="1296144"/>
            <a:chOff x="7524328" y="1472410"/>
            <a:chExt cx="1427715" cy="1296144"/>
          </a:xfrm>
        </p:grpSpPr>
        <p:sp>
          <p:nvSpPr>
            <p:cNvPr id="6" name="Elipsa 5"/>
            <p:cNvSpPr/>
            <p:nvPr/>
          </p:nvSpPr>
          <p:spPr>
            <a:xfrm>
              <a:off x="7524328" y="1472410"/>
              <a:ext cx="1427715" cy="1296144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7" name="Picture 1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79400" y="1610239"/>
              <a:ext cx="1117569" cy="10204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96313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1771</TotalTime>
  <Words>700</Words>
  <Application>Microsoft Office PowerPoint</Application>
  <PresentationFormat>On-screen Show (4:3)</PresentationFormat>
  <Paragraphs>138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Medijan</vt:lpstr>
      <vt:lpstr>Praktičan primjer korištenja gantograma u planiranju, organiziranju i provođenju projektnih aktivnosti</vt:lpstr>
      <vt:lpstr>Sadržaj</vt:lpstr>
      <vt:lpstr>Gantogram</vt:lpstr>
      <vt:lpstr>Gantogram</vt:lpstr>
      <vt:lpstr>Gantogram - primjer</vt:lpstr>
      <vt:lpstr>Gantogram</vt:lpstr>
      <vt:lpstr>Gantogram</vt:lpstr>
      <vt:lpstr>Gantogram</vt:lpstr>
      <vt:lpstr>Gantogram</vt:lpstr>
      <vt:lpstr>GanttProject</vt:lpstr>
      <vt:lpstr>GanttProject</vt:lpstr>
      <vt:lpstr>GanttProject</vt:lpstr>
      <vt:lpstr>Sigurnost i mobilnost za sve</vt:lpstr>
      <vt:lpstr>Sigurnost i mobilnost za sve</vt:lpstr>
      <vt:lpstr>Sigurnost i mobilnost za sve</vt:lpstr>
      <vt:lpstr>Sigurnost i mobilnost za sve</vt:lpstr>
      <vt:lpstr>Sigurnost i mobilnost za sve</vt:lpstr>
      <vt:lpstr>Sigurnost i mobilnost za sve</vt:lpstr>
      <vt:lpstr>Sigurnost i mobilnost za sve</vt:lpstr>
      <vt:lpstr>Sigurnost i mobilnost za sve</vt:lpstr>
      <vt:lpstr>Sigurnost i mobilnost za sve</vt:lpstr>
      <vt:lpstr>Slide 22</vt:lpstr>
      <vt:lpstr>Slide 23</vt:lpstr>
      <vt:lpstr>Uloga gantograma</vt:lpstr>
      <vt:lpstr>Sigurnost i mobilnost za sve</vt:lpstr>
      <vt:lpstr>Sigurnost i mobilnost za sve</vt:lpstr>
      <vt:lpstr>Sigurnost i mobilnost za sve</vt:lpstr>
      <vt:lpstr>Sigurnost i mobilnost za sve</vt:lpstr>
      <vt:lpstr>Sigurnost i mobilnost za sve</vt:lpstr>
      <vt:lpstr>Hvala na pažnji!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Praktičan primjer korištenja gantograma u planiranju, organiziranju i provođenju projektnih aktivnosti</dc:title>
  <dc:creator>Ivana</dc:creator>
  <cp:lastModifiedBy>jtingle</cp:lastModifiedBy>
  <cp:revision>29</cp:revision>
  <dcterms:created xsi:type="dcterms:W3CDTF">2012-10-10T12:47:14Z</dcterms:created>
  <dcterms:modified xsi:type="dcterms:W3CDTF">2012-11-02T11:39:21Z</dcterms:modified>
</cp:coreProperties>
</file>